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0" r:id="rId2"/>
    <p:sldId id="257" r:id="rId3"/>
    <p:sldId id="274" r:id="rId4"/>
    <p:sldId id="285" r:id="rId5"/>
    <p:sldId id="287" r:id="rId6"/>
    <p:sldId id="288" r:id="rId7"/>
    <p:sldId id="290" r:id="rId8"/>
    <p:sldId id="286" r:id="rId9"/>
    <p:sldId id="289" r:id="rId10"/>
    <p:sldId id="291" r:id="rId11"/>
    <p:sldId id="292" r:id="rId12"/>
    <p:sldId id="293" r:id="rId13"/>
    <p:sldId id="284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E77"/>
    <a:srgbClr val="BA0000"/>
    <a:srgbClr val="960000"/>
    <a:srgbClr val="00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6201" autoAdjust="0"/>
  </p:normalViewPr>
  <p:slideViewPr>
    <p:cSldViewPr snapToGrid="0" showGuides="1">
      <p:cViewPr varScale="1">
        <p:scale>
          <a:sx n="110" d="100"/>
          <a:sy n="110" d="100"/>
        </p:scale>
        <p:origin x="54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ECDA6-B74F-4268-8746-1FFF4F4B92E9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9EB50-C9CA-4089-B204-7279944C2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46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183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8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70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43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05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5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40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23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03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87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68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2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9EB50-C9CA-4089-B204-7279944C29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2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0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5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6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7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9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1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0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8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2767-CE83-4F96-A2C4-D1B0F5349CBB}" type="datetimeFigureOut">
              <a:rPr lang="zh-CN" altLang="en-US" smtClean="0"/>
              <a:t>2021/12/21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008CC-4802-4795-887A-781A5C8543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5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https://docimg9.docs.qq.com/image/DrVuA-lxnKFlG6bdym09eA.png?w=441&amp;h=345&amp;_type=png" TargetMode="External"/><Relationship Id="rId3" Type="http://schemas.openxmlformats.org/officeDocument/2006/relationships/notesSlide" Target="../notesSlides/notesSlide4.xml"/><Relationship Id="rId7" Type="http://schemas.openxmlformats.org/officeDocument/2006/relationships/image" Target="https://docimg4.docs.qq.com/image/lEfrCssTZbGfFyhVj1-RWQ.png?w=447&amp;h=358&amp;_type=pn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https://docimg10.docs.qq.com/image/dFJfzyfNNu2afxRNZJboGA.png?w=488&amp;h=376&amp;_type=png" TargetMode="External"/><Relationship Id="rId5" Type="http://schemas.openxmlformats.org/officeDocument/2006/relationships/image" Target="https://docimg8.docs.qq.com/image/Ywm_qW8XJ8Ai0eolGjRXuQ.png?w=452&amp;h=353&amp;_type=png" TargetMode="External"/><Relationship Id="rId10" Type="http://schemas.openxmlformats.org/officeDocument/2006/relationships/image" Target="https://docimg5.docs.qq.com/image/PV7NoWcbS98gnz6RxQqvaQ.png?w=436&amp;h=345&amp;_type=png" TargetMode="External"/><Relationship Id="rId4" Type="http://schemas.openxmlformats.org/officeDocument/2006/relationships/image" Target="../media/image3.png"/><Relationship Id="rId9" Type="http://schemas.openxmlformats.org/officeDocument/2006/relationships/image" Target="https://docimg10.docs.qq.com/image/-4nGG9f6K12CamB-NC9KuA.png?w=426&amp;h=340&amp;_type=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https://docimg5.docs.qq.com/image/PV7NoWcbS98gnz6RxQqvaQ.png?w=436&amp;h=345&amp;_type=png" TargetMode="External"/><Relationship Id="rId5" Type="http://schemas.openxmlformats.org/officeDocument/2006/relationships/image" Target="https://docimg10.docs.qq.com/image/dFJfzyfNNu2afxRNZJboGA.png?w=488&amp;h=376&amp;_type=png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6.xml"/><Relationship Id="rId7" Type="http://schemas.openxmlformats.org/officeDocument/2006/relationships/image" Target="https://docimg5.docs.qq.com/image/PV7NoWcbS98gnz6RxQqvaQ.png?w=436&amp;h=345&amp;_type=pn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https://docimg10.docs.qq.com/image/dFJfzyfNNu2afxRNZJboGA.png?w=488&amp;h=376&amp;_type=p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4">
            <a:extLst>
              <a:ext uri="{FF2B5EF4-FFF2-40B4-BE49-F238E27FC236}">
                <a16:creationId xmlns:a16="http://schemas.microsoft.com/office/drawing/2014/main" id="{9831DDDF-BB7F-4C93-ABE5-F0499F85BEBF}"/>
              </a:ext>
            </a:extLst>
          </p:cNvPr>
          <p:cNvSpPr/>
          <p:nvPr/>
        </p:nvSpPr>
        <p:spPr>
          <a:xfrm>
            <a:off x="-10778" y="0"/>
            <a:ext cx="5332077" cy="6858000"/>
          </a:xfrm>
          <a:custGeom>
            <a:avLst/>
            <a:gdLst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1538988 w 5321300"/>
              <a:gd name="connsiteY15" fmla="*/ 3429000 h 6858000"/>
              <a:gd name="connsiteX16" fmla="*/ 0 w 5321300"/>
              <a:gd name="connsiteY16" fmla="*/ 1889995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4088224 w 5321300"/>
              <a:gd name="connsiteY15" fmla="*/ 3133436 h 6858000"/>
              <a:gd name="connsiteX16" fmla="*/ 0 w 5321300"/>
              <a:gd name="connsiteY16" fmla="*/ 1889995 h 6858000"/>
              <a:gd name="connsiteX17" fmla="*/ 0 w 5321300"/>
              <a:gd name="connsiteY17" fmla="*/ 0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2619642 w 5321300"/>
              <a:gd name="connsiteY15" fmla="*/ 3355109 h 6858000"/>
              <a:gd name="connsiteX16" fmla="*/ 0 w 5321300"/>
              <a:gd name="connsiteY16" fmla="*/ 1889995 h 6858000"/>
              <a:gd name="connsiteX17" fmla="*/ 0 w 5321300"/>
              <a:gd name="connsiteY17" fmla="*/ 0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1241880 w 5321300"/>
              <a:gd name="connsiteY3" fmla="*/ 1 h 6858000"/>
              <a:gd name="connsiteX4" fmla="*/ 1892338 w 5321300"/>
              <a:gd name="connsiteY4" fmla="*/ 1 h 6858000"/>
              <a:gd name="connsiteX5" fmla="*/ 5321300 w 5321300"/>
              <a:gd name="connsiteY5" fmla="*/ 3429000 h 6858000"/>
              <a:gd name="connsiteX6" fmla="*/ 1892338 w 5321300"/>
              <a:gd name="connsiteY6" fmla="*/ 6858000 h 6858000"/>
              <a:gd name="connsiteX7" fmla="*/ 1241880 w 5321300"/>
              <a:gd name="connsiteY7" fmla="*/ 6858000 h 6858000"/>
              <a:gd name="connsiteX8" fmla="*/ 1231901 w 5321300"/>
              <a:gd name="connsiteY8" fmla="*/ 6858000 h 6858000"/>
              <a:gd name="connsiteX9" fmla="*/ 624134 w 5321300"/>
              <a:gd name="connsiteY9" fmla="*/ 6858000 h 6858000"/>
              <a:gd name="connsiteX10" fmla="*/ 581442 w 5321300"/>
              <a:gd name="connsiteY10" fmla="*/ 6858000 h 6858000"/>
              <a:gd name="connsiteX11" fmla="*/ 44641 w 5321300"/>
              <a:gd name="connsiteY11" fmla="*/ 6858000 h 6858000"/>
              <a:gd name="connsiteX12" fmla="*/ 0 w 5321300"/>
              <a:gd name="connsiteY12" fmla="*/ 6858000 h 6858000"/>
              <a:gd name="connsiteX13" fmla="*/ 0 w 5321300"/>
              <a:gd name="connsiteY13" fmla="*/ 4968005 h 6858000"/>
              <a:gd name="connsiteX14" fmla="*/ 2619642 w 5321300"/>
              <a:gd name="connsiteY14" fmla="*/ 3355109 h 6858000"/>
              <a:gd name="connsiteX15" fmla="*/ 0 w 5321300"/>
              <a:gd name="connsiteY15" fmla="*/ 1889995 h 6858000"/>
              <a:gd name="connsiteX16" fmla="*/ 0 w 5321300"/>
              <a:gd name="connsiteY16" fmla="*/ 0 h 6858000"/>
              <a:gd name="connsiteX0" fmla="*/ 0 w 5321300"/>
              <a:gd name="connsiteY0" fmla="*/ 0 h 6858000"/>
              <a:gd name="connsiteX1" fmla="*/ 624134 w 5321300"/>
              <a:gd name="connsiteY1" fmla="*/ 0 h 6858000"/>
              <a:gd name="connsiteX2" fmla="*/ 1241880 w 5321300"/>
              <a:gd name="connsiteY2" fmla="*/ 1 h 6858000"/>
              <a:gd name="connsiteX3" fmla="*/ 1892338 w 5321300"/>
              <a:gd name="connsiteY3" fmla="*/ 1 h 6858000"/>
              <a:gd name="connsiteX4" fmla="*/ 5321300 w 5321300"/>
              <a:gd name="connsiteY4" fmla="*/ 3429000 h 6858000"/>
              <a:gd name="connsiteX5" fmla="*/ 1892338 w 5321300"/>
              <a:gd name="connsiteY5" fmla="*/ 6858000 h 6858000"/>
              <a:gd name="connsiteX6" fmla="*/ 1241880 w 5321300"/>
              <a:gd name="connsiteY6" fmla="*/ 6858000 h 6858000"/>
              <a:gd name="connsiteX7" fmla="*/ 1231901 w 5321300"/>
              <a:gd name="connsiteY7" fmla="*/ 6858000 h 6858000"/>
              <a:gd name="connsiteX8" fmla="*/ 624134 w 5321300"/>
              <a:gd name="connsiteY8" fmla="*/ 6858000 h 6858000"/>
              <a:gd name="connsiteX9" fmla="*/ 581442 w 5321300"/>
              <a:gd name="connsiteY9" fmla="*/ 6858000 h 6858000"/>
              <a:gd name="connsiteX10" fmla="*/ 44641 w 5321300"/>
              <a:gd name="connsiteY10" fmla="*/ 6858000 h 6858000"/>
              <a:gd name="connsiteX11" fmla="*/ 0 w 5321300"/>
              <a:gd name="connsiteY11" fmla="*/ 6858000 h 6858000"/>
              <a:gd name="connsiteX12" fmla="*/ 0 w 5321300"/>
              <a:gd name="connsiteY12" fmla="*/ 4968005 h 6858000"/>
              <a:gd name="connsiteX13" fmla="*/ 2619642 w 5321300"/>
              <a:gd name="connsiteY13" fmla="*/ 3355109 h 6858000"/>
              <a:gd name="connsiteX14" fmla="*/ 0 w 5321300"/>
              <a:gd name="connsiteY14" fmla="*/ 1889995 h 6858000"/>
              <a:gd name="connsiteX15" fmla="*/ 0 w 5321300"/>
              <a:gd name="connsiteY15" fmla="*/ 0 h 6858000"/>
              <a:gd name="connsiteX0" fmla="*/ 0 w 5321300"/>
              <a:gd name="connsiteY0" fmla="*/ 0 h 6858000"/>
              <a:gd name="connsiteX1" fmla="*/ 1241880 w 5321300"/>
              <a:gd name="connsiteY1" fmla="*/ 1 h 6858000"/>
              <a:gd name="connsiteX2" fmla="*/ 1892338 w 5321300"/>
              <a:gd name="connsiteY2" fmla="*/ 1 h 6858000"/>
              <a:gd name="connsiteX3" fmla="*/ 5321300 w 5321300"/>
              <a:gd name="connsiteY3" fmla="*/ 3429000 h 6858000"/>
              <a:gd name="connsiteX4" fmla="*/ 1892338 w 5321300"/>
              <a:gd name="connsiteY4" fmla="*/ 6858000 h 6858000"/>
              <a:gd name="connsiteX5" fmla="*/ 1241880 w 5321300"/>
              <a:gd name="connsiteY5" fmla="*/ 6858000 h 6858000"/>
              <a:gd name="connsiteX6" fmla="*/ 1231901 w 5321300"/>
              <a:gd name="connsiteY6" fmla="*/ 6858000 h 6858000"/>
              <a:gd name="connsiteX7" fmla="*/ 624134 w 5321300"/>
              <a:gd name="connsiteY7" fmla="*/ 6858000 h 6858000"/>
              <a:gd name="connsiteX8" fmla="*/ 581442 w 5321300"/>
              <a:gd name="connsiteY8" fmla="*/ 6858000 h 6858000"/>
              <a:gd name="connsiteX9" fmla="*/ 44641 w 5321300"/>
              <a:gd name="connsiteY9" fmla="*/ 6858000 h 6858000"/>
              <a:gd name="connsiteX10" fmla="*/ 0 w 5321300"/>
              <a:gd name="connsiteY10" fmla="*/ 6858000 h 6858000"/>
              <a:gd name="connsiteX11" fmla="*/ 0 w 5321300"/>
              <a:gd name="connsiteY11" fmla="*/ 4968005 h 6858000"/>
              <a:gd name="connsiteX12" fmla="*/ 2619642 w 5321300"/>
              <a:gd name="connsiteY12" fmla="*/ 3355109 h 6858000"/>
              <a:gd name="connsiteX13" fmla="*/ 0 w 5321300"/>
              <a:gd name="connsiteY13" fmla="*/ 1889995 h 6858000"/>
              <a:gd name="connsiteX14" fmla="*/ 0 w 5321300"/>
              <a:gd name="connsiteY14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0 w 5321300"/>
              <a:gd name="connsiteY12" fmla="*/ 1889995 h 6858000"/>
              <a:gd name="connsiteX13" fmla="*/ 0 w 5321300"/>
              <a:gd name="connsiteY13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1191491 w 5321300"/>
              <a:gd name="connsiteY12" fmla="*/ 1326577 h 6858000"/>
              <a:gd name="connsiteX13" fmla="*/ 0 w 5321300"/>
              <a:gd name="connsiteY13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4023570 w 5321300"/>
              <a:gd name="connsiteY11" fmla="*/ 3567545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3968152 w 5321300"/>
              <a:gd name="connsiteY11" fmla="*/ 3475182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3053752 w 5321300"/>
              <a:gd name="connsiteY11" fmla="*/ 2911764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896734 w 5321300"/>
              <a:gd name="connsiteY11" fmla="*/ 2662382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624134 w 5321300"/>
              <a:gd name="connsiteY5" fmla="*/ 6858000 h 6858000"/>
              <a:gd name="connsiteX6" fmla="*/ 581442 w 5321300"/>
              <a:gd name="connsiteY6" fmla="*/ 6858000 h 6858000"/>
              <a:gd name="connsiteX7" fmla="*/ 44641 w 5321300"/>
              <a:gd name="connsiteY7" fmla="*/ 6858000 h 6858000"/>
              <a:gd name="connsiteX8" fmla="*/ 0 w 5321300"/>
              <a:gd name="connsiteY8" fmla="*/ 6858000 h 6858000"/>
              <a:gd name="connsiteX9" fmla="*/ 0 w 5321300"/>
              <a:gd name="connsiteY9" fmla="*/ 4968005 h 6858000"/>
              <a:gd name="connsiteX10" fmla="*/ 2896734 w 5321300"/>
              <a:gd name="connsiteY10" fmla="*/ 2662382 h 6858000"/>
              <a:gd name="connsiteX11" fmla="*/ 0 w 5321300"/>
              <a:gd name="connsiteY11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624134 w 5321300"/>
              <a:gd name="connsiteY5" fmla="*/ 6858000 h 6858000"/>
              <a:gd name="connsiteX6" fmla="*/ 44641 w 5321300"/>
              <a:gd name="connsiteY6" fmla="*/ 6858000 h 6858000"/>
              <a:gd name="connsiteX7" fmla="*/ 0 w 5321300"/>
              <a:gd name="connsiteY7" fmla="*/ 6858000 h 6858000"/>
              <a:gd name="connsiteX8" fmla="*/ 0 w 5321300"/>
              <a:gd name="connsiteY8" fmla="*/ 4968005 h 6858000"/>
              <a:gd name="connsiteX9" fmla="*/ 2896734 w 5321300"/>
              <a:gd name="connsiteY9" fmla="*/ 2662382 h 6858000"/>
              <a:gd name="connsiteX10" fmla="*/ 0 w 5321300"/>
              <a:gd name="connsiteY10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44641 w 5321300"/>
              <a:gd name="connsiteY5" fmla="*/ 6858000 h 6858000"/>
              <a:gd name="connsiteX6" fmla="*/ 0 w 5321300"/>
              <a:gd name="connsiteY6" fmla="*/ 6858000 h 6858000"/>
              <a:gd name="connsiteX7" fmla="*/ 0 w 5321300"/>
              <a:gd name="connsiteY7" fmla="*/ 4968005 h 6858000"/>
              <a:gd name="connsiteX8" fmla="*/ 2896734 w 5321300"/>
              <a:gd name="connsiteY8" fmla="*/ 2662382 h 6858000"/>
              <a:gd name="connsiteX9" fmla="*/ 0 w 5321300"/>
              <a:gd name="connsiteY9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44641 w 5321300"/>
              <a:gd name="connsiteY4" fmla="*/ 6858000 h 6858000"/>
              <a:gd name="connsiteX5" fmla="*/ 0 w 5321300"/>
              <a:gd name="connsiteY5" fmla="*/ 6858000 h 6858000"/>
              <a:gd name="connsiteX6" fmla="*/ 0 w 5321300"/>
              <a:gd name="connsiteY6" fmla="*/ 4968005 h 6858000"/>
              <a:gd name="connsiteX7" fmla="*/ 2896734 w 5321300"/>
              <a:gd name="connsiteY7" fmla="*/ 2662382 h 6858000"/>
              <a:gd name="connsiteX8" fmla="*/ 0 w 5321300"/>
              <a:gd name="connsiteY8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44641 w 5321300"/>
              <a:gd name="connsiteY4" fmla="*/ 6858000 h 6858000"/>
              <a:gd name="connsiteX5" fmla="*/ 0 w 5321300"/>
              <a:gd name="connsiteY5" fmla="*/ 4968005 h 6858000"/>
              <a:gd name="connsiteX6" fmla="*/ 2896734 w 5321300"/>
              <a:gd name="connsiteY6" fmla="*/ 2662382 h 6858000"/>
              <a:gd name="connsiteX7" fmla="*/ 0 w 5321300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2907511 w 5332077"/>
              <a:gd name="connsiteY6" fmla="*/ 2662382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683365 w 5332077"/>
              <a:gd name="connsiteY6" fmla="*/ 3142673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424747 w 5332077"/>
              <a:gd name="connsiteY6" fmla="*/ 3336636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212311 w 5332077"/>
              <a:gd name="connsiteY6" fmla="*/ 3401291 h 6858000"/>
              <a:gd name="connsiteX7" fmla="*/ 10777 w 5332077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2077" h="6858000">
                <a:moveTo>
                  <a:pt x="10777" y="0"/>
                </a:moveTo>
                <a:lnTo>
                  <a:pt x="1903115" y="1"/>
                </a:lnTo>
                <a:lnTo>
                  <a:pt x="5332077" y="3429000"/>
                </a:lnTo>
                <a:lnTo>
                  <a:pt x="1903115" y="6858000"/>
                </a:lnTo>
                <a:lnTo>
                  <a:pt x="0" y="6858000"/>
                </a:lnTo>
                <a:cubicBezTo>
                  <a:pt x="3592" y="6228002"/>
                  <a:pt x="7185" y="5598003"/>
                  <a:pt x="10777" y="4968005"/>
                </a:cubicBezTo>
                <a:lnTo>
                  <a:pt x="3212311" y="3401291"/>
                </a:lnTo>
                <a:lnTo>
                  <a:pt x="10777" y="0"/>
                </a:lnTo>
                <a:close/>
              </a:path>
            </a:pathLst>
          </a:custGeom>
          <a:solidFill>
            <a:srgbClr val="003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25">
            <a:extLst>
              <a:ext uri="{FF2B5EF4-FFF2-40B4-BE49-F238E27FC236}">
                <a16:creationId xmlns:a16="http://schemas.microsoft.com/office/drawing/2014/main" id="{6A581799-22BC-44DB-A95E-58F1EFFE7C2F}"/>
              </a:ext>
            </a:extLst>
          </p:cNvPr>
          <p:cNvSpPr/>
          <p:nvPr/>
        </p:nvSpPr>
        <p:spPr>
          <a:xfrm rot="5400000">
            <a:off x="3684660" y="-1144355"/>
            <a:ext cx="2416735" cy="4705447"/>
          </a:xfrm>
          <a:custGeom>
            <a:avLst/>
            <a:gdLst>
              <a:gd name="connsiteX0" fmla="*/ 0 w 3216433"/>
              <a:gd name="connsiteY0" fmla="*/ 6432936 h 6432936"/>
              <a:gd name="connsiteX1" fmla="*/ 0 w 3216433"/>
              <a:gd name="connsiteY1" fmla="*/ 0 h 6432936"/>
              <a:gd name="connsiteX2" fmla="*/ 3216433 w 3216433"/>
              <a:gd name="connsiteY2" fmla="*/ 3216468 h 643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433" h="6432936">
                <a:moveTo>
                  <a:pt x="0" y="6432936"/>
                </a:moveTo>
                <a:lnTo>
                  <a:pt x="0" y="0"/>
                </a:lnTo>
                <a:lnTo>
                  <a:pt x="3216433" y="3216468"/>
                </a:lnTo>
                <a:close/>
              </a:path>
            </a:pathLst>
          </a:custGeom>
          <a:solidFill>
            <a:srgbClr val="B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8C7617-B3B8-4818-B6D4-A9EC80364DE5}"/>
              </a:ext>
            </a:extLst>
          </p:cNvPr>
          <p:cNvCxnSpPr>
            <a:cxnSpLocks/>
          </p:cNvCxnSpPr>
          <p:nvPr/>
        </p:nvCxnSpPr>
        <p:spPr>
          <a:xfrm flipV="1">
            <a:off x="5406631" y="11584"/>
            <a:ext cx="2829118" cy="2829114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003E7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969386A-0A6F-4B21-B01B-C62D37D411E9}"/>
              </a:ext>
            </a:extLst>
          </p:cNvPr>
          <p:cNvCxnSpPr>
            <a:cxnSpLocks/>
          </p:cNvCxnSpPr>
          <p:nvPr/>
        </p:nvCxnSpPr>
        <p:spPr>
          <a:xfrm flipV="1">
            <a:off x="2708819" y="4029075"/>
            <a:ext cx="2829118" cy="2829114"/>
          </a:xfrm>
          <a:prstGeom prst="line">
            <a:avLst/>
          </a:prstGeom>
          <a:ln w="25400">
            <a:gradFill>
              <a:gsLst>
                <a:gs pos="0">
                  <a:srgbClr val="003E77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6"/>
          <p:cNvSpPr txBox="1"/>
          <p:nvPr/>
        </p:nvSpPr>
        <p:spPr>
          <a:xfrm>
            <a:off x="5406631" y="2899740"/>
            <a:ext cx="675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多尺度特征融合</a:t>
            </a:r>
            <a:r>
              <a:rPr lang="zh-CN" altLang="en-US" sz="36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变化检测模型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91" y="989848"/>
            <a:ext cx="1646182" cy="15845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602537F-03D2-4035-AAAC-892526B50980}"/>
              </a:ext>
            </a:extLst>
          </p:cNvPr>
          <p:cNvSpPr txBox="1"/>
          <p:nvPr/>
        </p:nvSpPr>
        <p:spPr>
          <a:xfrm>
            <a:off x="7039641" y="4609750"/>
            <a:ext cx="4485313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团队：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GoodGoodStudy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成员：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businiaoo</a:t>
            </a: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单位：西安交通大学</a:t>
            </a:r>
          </a:p>
        </p:txBody>
      </p:sp>
    </p:spTree>
    <p:extLst>
      <p:ext uri="{BB962C8B-B14F-4D97-AF65-F5344CB8AC3E}">
        <p14:creationId xmlns:p14="http://schemas.microsoft.com/office/powerpoint/2010/main" val="14478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82"/>
    </mc:Choice>
    <mc:Fallback xmlns="">
      <p:transition advTm="9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9AADF5-D4A6-4AE0-8093-1B93A5A28ADC}"/>
              </a:ext>
            </a:extLst>
          </p:cNvPr>
          <p:cNvSpPr txBox="1"/>
          <p:nvPr/>
        </p:nvSpPr>
        <p:spPr>
          <a:xfrm>
            <a:off x="578839" y="1024248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特征融合网络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A58CF539-C1FE-48D4-B244-2D0E3A4C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961" y="1532213"/>
            <a:ext cx="9870077" cy="216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6FFE37-D961-4FA7-A6E4-F967CD254BFB}"/>
              </a:ext>
            </a:extLst>
          </p:cNvPr>
          <p:cNvSpPr txBox="1"/>
          <p:nvPr/>
        </p:nvSpPr>
        <p:spPr>
          <a:xfrm>
            <a:off x="578839" y="3833020"/>
            <a:ext cx="143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预测模块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">
            <a:extLst>
              <a:ext uri="{FF2B5EF4-FFF2-40B4-BE49-F238E27FC236}">
                <a16:creationId xmlns:a16="http://schemas.microsoft.com/office/drawing/2014/main" id="{53B7ECF8-C1BB-428D-99BE-621E092B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53" y="4396989"/>
            <a:ext cx="3203514" cy="1857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161D6D0-681C-4814-9D32-E1A54644ED52}"/>
              </a:ext>
            </a:extLst>
          </p:cNvPr>
          <p:cNvSpPr txBox="1"/>
          <p:nvPr/>
        </p:nvSpPr>
        <p:spPr>
          <a:xfrm>
            <a:off x="7142526" y="5127910"/>
            <a:ext cx="3203514" cy="395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20000"/>
              </a:lnSpc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Loss = loss_dice + loss_bce</a:t>
            </a:r>
            <a:endParaRPr lang="zh-CN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4AC5FB-219C-4BD4-9906-36CF97EF2160}"/>
              </a:ext>
            </a:extLst>
          </p:cNvPr>
          <p:cNvSpPr txBox="1"/>
          <p:nvPr/>
        </p:nvSpPr>
        <p:spPr>
          <a:xfrm>
            <a:off x="2560206" y="2103683"/>
            <a:ext cx="64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级联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66D1E4-4E5F-4FA3-BC6E-1F486C7F2254}"/>
              </a:ext>
            </a:extLst>
          </p:cNvPr>
          <p:cNvSpPr txBox="1"/>
          <p:nvPr/>
        </p:nvSpPr>
        <p:spPr>
          <a:xfrm>
            <a:off x="4577265" y="1588350"/>
            <a:ext cx="84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AAE7AF-CD43-47FE-BE53-C55B598FD8DF}"/>
              </a:ext>
            </a:extLst>
          </p:cNvPr>
          <p:cNvSpPr txBox="1"/>
          <p:nvPr/>
        </p:nvSpPr>
        <p:spPr>
          <a:xfrm>
            <a:off x="8344408" y="1963624"/>
            <a:ext cx="64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级联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268"/>
    </mc:Choice>
    <mc:Fallback xmlns="">
      <p:transition advTm="63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三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实验结果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CDDB2F-8712-4751-8A0F-3C89D6343F18}"/>
              </a:ext>
            </a:extLst>
          </p:cNvPr>
          <p:cNvSpPr txBox="1"/>
          <p:nvPr/>
        </p:nvSpPr>
        <p:spPr>
          <a:xfrm>
            <a:off x="651544" y="904606"/>
            <a:ext cx="11165747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详细配置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本次比赛采用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adamw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作为优化器，权重衰减设置为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0.01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；采用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Onecycle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学习率衰减策略，最大学习率为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0.0035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，最小为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7e-6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epoch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设置为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150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batch size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16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EfficientNetv2_s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训练尺寸为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512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，测试尺寸为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352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CSwin tiny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训练尺寸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测试尺寸为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448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；采用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SWA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模型融合策略，额外训练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epoch</a:t>
            </a:r>
            <a:r>
              <a:rPr lang="zh-CN" altLang="zh-CN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，平均权重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9D6D072-496A-49C5-B891-703C2DAEE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52158"/>
              </p:ext>
            </p:extLst>
          </p:nvPr>
        </p:nvGraphicFramePr>
        <p:xfrm>
          <a:off x="1237049" y="3390593"/>
          <a:ext cx="9717895" cy="1070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7807">
                  <a:extLst>
                    <a:ext uri="{9D8B030D-6E8A-4147-A177-3AD203B41FA5}">
                      <a16:colId xmlns:a16="http://schemas.microsoft.com/office/drawing/2014/main" val="932738397"/>
                    </a:ext>
                  </a:extLst>
                </a:gridCol>
                <a:gridCol w="1565135">
                  <a:extLst>
                    <a:ext uri="{9D8B030D-6E8A-4147-A177-3AD203B41FA5}">
                      <a16:colId xmlns:a16="http://schemas.microsoft.com/office/drawing/2014/main" val="1163021275"/>
                    </a:ext>
                  </a:extLst>
                </a:gridCol>
                <a:gridCol w="1275629">
                  <a:extLst>
                    <a:ext uri="{9D8B030D-6E8A-4147-A177-3AD203B41FA5}">
                      <a16:colId xmlns:a16="http://schemas.microsoft.com/office/drawing/2014/main" val="3805645444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855949896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3930172300"/>
                    </a:ext>
                  </a:extLst>
                </a:gridCol>
                <a:gridCol w="1451296">
                  <a:extLst>
                    <a:ext uri="{9D8B030D-6E8A-4147-A177-3AD203B41FA5}">
                      <a16:colId xmlns:a16="http://schemas.microsoft.com/office/drawing/2014/main" val="3389745033"/>
                    </a:ext>
                  </a:extLst>
                </a:gridCol>
              </a:tblGrid>
              <a:tr h="29073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参数量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/M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计算量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速度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/FPS(8bs)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815385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EfficientNetv2_s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0.8976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0.9599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27.536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18.219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245102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CSwin_t</a:t>
                      </a:r>
                      <a:endParaRPr lang="zh-CN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0.8962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0.9596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41.523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52.183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839734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EfficientNetv2_s+CSwin_t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0.9065</a:t>
                      </a:r>
                      <a:endParaRPr lang="zh-CN" sz="1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0.9638</a:t>
                      </a:r>
                      <a:endParaRPr lang="zh-CN" sz="140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69.059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70.402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70329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D02B8C8-9381-47D5-9A5A-EA53524F5F2A}"/>
              </a:ext>
            </a:extLst>
          </p:cNvPr>
          <p:cNvSpPr txBox="1"/>
          <p:nvPr/>
        </p:nvSpPr>
        <p:spPr>
          <a:xfrm>
            <a:off x="651544" y="2748461"/>
            <a:ext cx="14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实验结果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431A804-8666-46EA-874E-11B9447464EC}"/>
              </a:ext>
            </a:extLst>
          </p:cNvPr>
          <p:cNvSpPr txBox="1"/>
          <p:nvPr/>
        </p:nvSpPr>
        <p:spPr>
          <a:xfrm>
            <a:off x="578838" y="3672737"/>
            <a:ext cx="50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85836D-A2B2-4A67-A512-B46ABE61A858}"/>
              </a:ext>
            </a:extLst>
          </p:cNvPr>
          <p:cNvSpPr txBox="1"/>
          <p:nvPr/>
        </p:nvSpPr>
        <p:spPr>
          <a:xfrm>
            <a:off x="578838" y="5316689"/>
            <a:ext cx="50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421285C-99C9-4424-8E12-7B5F51050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258585"/>
              </p:ext>
            </p:extLst>
          </p:nvPr>
        </p:nvGraphicFramePr>
        <p:xfrm>
          <a:off x="1237049" y="4966345"/>
          <a:ext cx="9717895" cy="1070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32277">
                  <a:extLst>
                    <a:ext uri="{9D8B030D-6E8A-4147-A177-3AD203B41FA5}">
                      <a16:colId xmlns:a16="http://schemas.microsoft.com/office/drawing/2014/main" val="1862884034"/>
                    </a:ext>
                  </a:extLst>
                </a:gridCol>
                <a:gridCol w="1540665">
                  <a:extLst>
                    <a:ext uri="{9D8B030D-6E8A-4147-A177-3AD203B41FA5}">
                      <a16:colId xmlns:a16="http://schemas.microsoft.com/office/drawing/2014/main" val="3734439591"/>
                    </a:ext>
                  </a:extLst>
                </a:gridCol>
                <a:gridCol w="1275629">
                  <a:extLst>
                    <a:ext uri="{9D8B030D-6E8A-4147-A177-3AD203B41FA5}">
                      <a16:colId xmlns:a16="http://schemas.microsoft.com/office/drawing/2014/main" val="2410024511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58473799"/>
                    </a:ext>
                  </a:extLst>
                </a:gridCol>
                <a:gridCol w="1291904">
                  <a:extLst>
                    <a:ext uri="{9D8B030D-6E8A-4147-A177-3AD203B41FA5}">
                      <a16:colId xmlns:a16="http://schemas.microsoft.com/office/drawing/2014/main" val="994587492"/>
                    </a:ext>
                  </a:extLst>
                </a:gridCol>
                <a:gridCol w="1451296">
                  <a:extLst>
                    <a:ext uri="{9D8B030D-6E8A-4147-A177-3AD203B41FA5}">
                      <a16:colId xmlns:a16="http://schemas.microsoft.com/office/drawing/2014/main" val="1943015130"/>
                    </a:ext>
                  </a:extLst>
                </a:gridCol>
              </a:tblGrid>
              <a:tr h="29073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模型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OA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参数量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/M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计算量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/G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速度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/FPS(8bs)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719695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EfficientNetv2_s+CSwin_t</a:t>
                      </a:r>
                      <a:endParaRPr lang="zh-CN" altLang="en-US" sz="14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0.8523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0.9423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69.059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70.402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2700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lang="zh-CN" alt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248361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EfficientNetv2_s +CSwin_t+</a:t>
                      </a:r>
                      <a:r>
                        <a:rPr lang="zh-CN" altLang="en-US" sz="1200" b="1" kern="1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直方图匹配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0.8655</a:t>
                      </a:r>
                      <a:r>
                        <a:rPr lang="en-US" sz="1400" b="1" kern="1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(+1.32%)</a:t>
                      </a:r>
                      <a:endParaRPr lang="zh-CN" sz="1400" b="1" kern="1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0.9480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69.059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70.402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839466"/>
                  </a:ext>
                </a:extLst>
              </a:tr>
              <a:tr h="2597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×</a:t>
                      </a:r>
                      <a:r>
                        <a:rPr lang="en-US" altLang="zh-CN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EfficientNetv2_s+</a:t>
                      </a:r>
                      <a:r>
                        <a:rPr lang="zh-CN" alt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直方图匹配</a:t>
                      </a:r>
                      <a:r>
                        <a:rPr lang="en-US" altLang="zh-CN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CN" altLang="en-US" sz="12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伪标签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0.8663</a:t>
                      </a:r>
                      <a:r>
                        <a:rPr lang="en-US" sz="1400" b="1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(+0.08%)</a:t>
                      </a:r>
                      <a:endParaRPr lang="zh-CN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400" b="1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0.9483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110.144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72.876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alt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775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533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2625"/>
    </mc:Choice>
    <mc:Fallback xmlns="">
      <p:transition advTm="8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四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其他尝试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E161A1-0AA3-40FC-BB80-3100D5E08CD2}"/>
              </a:ext>
            </a:extLst>
          </p:cNvPr>
          <p:cNvSpPr txBox="1"/>
          <p:nvPr/>
        </p:nvSpPr>
        <p:spPr>
          <a:xfrm>
            <a:off x="1279061" y="1529920"/>
            <a:ext cx="6094602" cy="277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PPM/SPP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模块（有提升，但不如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ASPP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Cutout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随机平移像素数据增强（没有提升）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FaPN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，特征对齐金字塔（指标降低）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Focal loss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topk loss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（均不如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bce+dice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CSwin_b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EfficientNetv2_m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（没有提升，且模型太大）</a:t>
            </a:r>
          </a:p>
        </p:txBody>
      </p:sp>
    </p:spTree>
    <p:extLst>
      <p:ext uri="{BB962C8B-B14F-4D97-AF65-F5344CB8AC3E}">
        <p14:creationId xmlns:p14="http://schemas.microsoft.com/office/powerpoint/2010/main" val="35824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665"/>
    </mc:Choice>
    <mc:Fallback xmlns="">
      <p:transition advTm="1266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4">
            <a:extLst>
              <a:ext uri="{FF2B5EF4-FFF2-40B4-BE49-F238E27FC236}">
                <a16:creationId xmlns:a16="http://schemas.microsoft.com/office/drawing/2014/main" id="{9831DDDF-BB7F-4C93-ABE5-F0499F85BEBF}"/>
              </a:ext>
            </a:extLst>
          </p:cNvPr>
          <p:cNvSpPr/>
          <p:nvPr/>
        </p:nvSpPr>
        <p:spPr>
          <a:xfrm>
            <a:off x="-10778" y="0"/>
            <a:ext cx="5332077" cy="6858000"/>
          </a:xfrm>
          <a:custGeom>
            <a:avLst/>
            <a:gdLst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1538988 w 5321300"/>
              <a:gd name="connsiteY15" fmla="*/ 3429000 h 6858000"/>
              <a:gd name="connsiteX16" fmla="*/ 0 w 5321300"/>
              <a:gd name="connsiteY16" fmla="*/ 1889995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4088224 w 5321300"/>
              <a:gd name="connsiteY15" fmla="*/ 3133436 h 6858000"/>
              <a:gd name="connsiteX16" fmla="*/ 0 w 5321300"/>
              <a:gd name="connsiteY16" fmla="*/ 1889995 h 6858000"/>
              <a:gd name="connsiteX17" fmla="*/ 0 w 5321300"/>
              <a:gd name="connsiteY17" fmla="*/ 0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624135 w 5321300"/>
              <a:gd name="connsiteY3" fmla="*/ 1 h 6858000"/>
              <a:gd name="connsiteX4" fmla="*/ 1241880 w 5321300"/>
              <a:gd name="connsiteY4" fmla="*/ 1 h 6858000"/>
              <a:gd name="connsiteX5" fmla="*/ 1892338 w 5321300"/>
              <a:gd name="connsiteY5" fmla="*/ 1 h 6858000"/>
              <a:gd name="connsiteX6" fmla="*/ 5321300 w 5321300"/>
              <a:gd name="connsiteY6" fmla="*/ 3429000 h 6858000"/>
              <a:gd name="connsiteX7" fmla="*/ 1892338 w 5321300"/>
              <a:gd name="connsiteY7" fmla="*/ 6858000 h 6858000"/>
              <a:gd name="connsiteX8" fmla="*/ 1241880 w 5321300"/>
              <a:gd name="connsiteY8" fmla="*/ 6858000 h 6858000"/>
              <a:gd name="connsiteX9" fmla="*/ 1231901 w 5321300"/>
              <a:gd name="connsiteY9" fmla="*/ 6858000 h 6858000"/>
              <a:gd name="connsiteX10" fmla="*/ 624134 w 5321300"/>
              <a:gd name="connsiteY10" fmla="*/ 6858000 h 6858000"/>
              <a:gd name="connsiteX11" fmla="*/ 581442 w 5321300"/>
              <a:gd name="connsiteY11" fmla="*/ 6858000 h 6858000"/>
              <a:gd name="connsiteX12" fmla="*/ 44641 w 5321300"/>
              <a:gd name="connsiteY12" fmla="*/ 6858000 h 6858000"/>
              <a:gd name="connsiteX13" fmla="*/ 0 w 5321300"/>
              <a:gd name="connsiteY13" fmla="*/ 6858000 h 6858000"/>
              <a:gd name="connsiteX14" fmla="*/ 0 w 5321300"/>
              <a:gd name="connsiteY14" fmla="*/ 4968005 h 6858000"/>
              <a:gd name="connsiteX15" fmla="*/ 2619642 w 5321300"/>
              <a:gd name="connsiteY15" fmla="*/ 3355109 h 6858000"/>
              <a:gd name="connsiteX16" fmla="*/ 0 w 5321300"/>
              <a:gd name="connsiteY16" fmla="*/ 1889995 h 6858000"/>
              <a:gd name="connsiteX17" fmla="*/ 0 w 5321300"/>
              <a:gd name="connsiteY17" fmla="*/ 0 h 6858000"/>
              <a:gd name="connsiteX0" fmla="*/ 0 w 5321300"/>
              <a:gd name="connsiteY0" fmla="*/ 0 h 6858000"/>
              <a:gd name="connsiteX1" fmla="*/ 44641 w 5321300"/>
              <a:gd name="connsiteY1" fmla="*/ 0 h 6858000"/>
              <a:gd name="connsiteX2" fmla="*/ 624134 w 5321300"/>
              <a:gd name="connsiteY2" fmla="*/ 0 h 6858000"/>
              <a:gd name="connsiteX3" fmla="*/ 1241880 w 5321300"/>
              <a:gd name="connsiteY3" fmla="*/ 1 h 6858000"/>
              <a:gd name="connsiteX4" fmla="*/ 1892338 w 5321300"/>
              <a:gd name="connsiteY4" fmla="*/ 1 h 6858000"/>
              <a:gd name="connsiteX5" fmla="*/ 5321300 w 5321300"/>
              <a:gd name="connsiteY5" fmla="*/ 3429000 h 6858000"/>
              <a:gd name="connsiteX6" fmla="*/ 1892338 w 5321300"/>
              <a:gd name="connsiteY6" fmla="*/ 6858000 h 6858000"/>
              <a:gd name="connsiteX7" fmla="*/ 1241880 w 5321300"/>
              <a:gd name="connsiteY7" fmla="*/ 6858000 h 6858000"/>
              <a:gd name="connsiteX8" fmla="*/ 1231901 w 5321300"/>
              <a:gd name="connsiteY8" fmla="*/ 6858000 h 6858000"/>
              <a:gd name="connsiteX9" fmla="*/ 624134 w 5321300"/>
              <a:gd name="connsiteY9" fmla="*/ 6858000 h 6858000"/>
              <a:gd name="connsiteX10" fmla="*/ 581442 w 5321300"/>
              <a:gd name="connsiteY10" fmla="*/ 6858000 h 6858000"/>
              <a:gd name="connsiteX11" fmla="*/ 44641 w 5321300"/>
              <a:gd name="connsiteY11" fmla="*/ 6858000 h 6858000"/>
              <a:gd name="connsiteX12" fmla="*/ 0 w 5321300"/>
              <a:gd name="connsiteY12" fmla="*/ 6858000 h 6858000"/>
              <a:gd name="connsiteX13" fmla="*/ 0 w 5321300"/>
              <a:gd name="connsiteY13" fmla="*/ 4968005 h 6858000"/>
              <a:gd name="connsiteX14" fmla="*/ 2619642 w 5321300"/>
              <a:gd name="connsiteY14" fmla="*/ 3355109 h 6858000"/>
              <a:gd name="connsiteX15" fmla="*/ 0 w 5321300"/>
              <a:gd name="connsiteY15" fmla="*/ 1889995 h 6858000"/>
              <a:gd name="connsiteX16" fmla="*/ 0 w 5321300"/>
              <a:gd name="connsiteY16" fmla="*/ 0 h 6858000"/>
              <a:gd name="connsiteX0" fmla="*/ 0 w 5321300"/>
              <a:gd name="connsiteY0" fmla="*/ 0 h 6858000"/>
              <a:gd name="connsiteX1" fmla="*/ 624134 w 5321300"/>
              <a:gd name="connsiteY1" fmla="*/ 0 h 6858000"/>
              <a:gd name="connsiteX2" fmla="*/ 1241880 w 5321300"/>
              <a:gd name="connsiteY2" fmla="*/ 1 h 6858000"/>
              <a:gd name="connsiteX3" fmla="*/ 1892338 w 5321300"/>
              <a:gd name="connsiteY3" fmla="*/ 1 h 6858000"/>
              <a:gd name="connsiteX4" fmla="*/ 5321300 w 5321300"/>
              <a:gd name="connsiteY4" fmla="*/ 3429000 h 6858000"/>
              <a:gd name="connsiteX5" fmla="*/ 1892338 w 5321300"/>
              <a:gd name="connsiteY5" fmla="*/ 6858000 h 6858000"/>
              <a:gd name="connsiteX6" fmla="*/ 1241880 w 5321300"/>
              <a:gd name="connsiteY6" fmla="*/ 6858000 h 6858000"/>
              <a:gd name="connsiteX7" fmla="*/ 1231901 w 5321300"/>
              <a:gd name="connsiteY7" fmla="*/ 6858000 h 6858000"/>
              <a:gd name="connsiteX8" fmla="*/ 624134 w 5321300"/>
              <a:gd name="connsiteY8" fmla="*/ 6858000 h 6858000"/>
              <a:gd name="connsiteX9" fmla="*/ 581442 w 5321300"/>
              <a:gd name="connsiteY9" fmla="*/ 6858000 h 6858000"/>
              <a:gd name="connsiteX10" fmla="*/ 44641 w 5321300"/>
              <a:gd name="connsiteY10" fmla="*/ 6858000 h 6858000"/>
              <a:gd name="connsiteX11" fmla="*/ 0 w 5321300"/>
              <a:gd name="connsiteY11" fmla="*/ 6858000 h 6858000"/>
              <a:gd name="connsiteX12" fmla="*/ 0 w 5321300"/>
              <a:gd name="connsiteY12" fmla="*/ 4968005 h 6858000"/>
              <a:gd name="connsiteX13" fmla="*/ 2619642 w 5321300"/>
              <a:gd name="connsiteY13" fmla="*/ 3355109 h 6858000"/>
              <a:gd name="connsiteX14" fmla="*/ 0 w 5321300"/>
              <a:gd name="connsiteY14" fmla="*/ 1889995 h 6858000"/>
              <a:gd name="connsiteX15" fmla="*/ 0 w 5321300"/>
              <a:gd name="connsiteY15" fmla="*/ 0 h 6858000"/>
              <a:gd name="connsiteX0" fmla="*/ 0 w 5321300"/>
              <a:gd name="connsiteY0" fmla="*/ 0 h 6858000"/>
              <a:gd name="connsiteX1" fmla="*/ 1241880 w 5321300"/>
              <a:gd name="connsiteY1" fmla="*/ 1 h 6858000"/>
              <a:gd name="connsiteX2" fmla="*/ 1892338 w 5321300"/>
              <a:gd name="connsiteY2" fmla="*/ 1 h 6858000"/>
              <a:gd name="connsiteX3" fmla="*/ 5321300 w 5321300"/>
              <a:gd name="connsiteY3" fmla="*/ 3429000 h 6858000"/>
              <a:gd name="connsiteX4" fmla="*/ 1892338 w 5321300"/>
              <a:gd name="connsiteY4" fmla="*/ 6858000 h 6858000"/>
              <a:gd name="connsiteX5" fmla="*/ 1241880 w 5321300"/>
              <a:gd name="connsiteY5" fmla="*/ 6858000 h 6858000"/>
              <a:gd name="connsiteX6" fmla="*/ 1231901 w 5321300"/>
              <a:gd name="connsiteY6" fmla="*/ 6858000 h 6858000"/>
              <a:gd name="connsiteX7" fmla="*/ 624134 w 5321300"/>
              <a:gd name="connsiteY7" fmla="*/ 6858000 h 6858000"/>
              <a:gd name="connsiteX8" fmla="*/ 581442 w 5321300"/>
              <a:gd name="connsiteY8" fmla="*/ 6858000 h 6858000"/>
              <a:gd name="connsiteX9" fmla="*/ 44641 w 5321300"/>
              <a:gd name="connsiteY9" fmla="*/ 6858000 h 6858000"/>
              <a:gd name="connsiteX10" fmla="*/ 0 w 5321300"/>
              <a:gd name="connsiteY10" fmla="*/ 6858000 h 6858000"/>
              <a:gd name="connsiteX11" fmla="*/ 0 w 5321300"/>
              <a:gd name="connsiteY11" fmla="*/ 4968005 h 6858000"/>
              <a:gd name="connsiteX12" fmla="*/ 2619642 w 5321300"/>
              <a:gd name="connsiteY12" fmla="*/ 3355109 h 6858000"/>
              <a:gd name="connsiteX13" fmla="*/ 0 w 5321300"/>
              <a:gd name="connsiteY13" fmla="*/ 1889995 h 6858000"/>
              <a:gd name="connsiteX14" fmla="*/ 0 w 5321300"/>
              <a:gd name="connsiteY14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0 w 5321300"/>
              <a:gd name="connsiteY12" fmla="*/ 1889995 h 6858000"/>
              <a:gd name="connsiteX13" fmla="*/ 0 w 5321300"/>
              <a:gd name="connsiteY13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1191491 w 5321300"/>
              <a:gd name="connsiteY12" fmla="*/ 1326577 h 6858000"/>
              <a:gd name="connsiteX13" fmla="*/ 0 w 5321300"/>
              <a:gd name="connsiteY13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619642 w 5321300"/>
              <a:gd name="connsiteY11" fmla="*/ 3355109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4023570 w 5321300"/>
              <a:gd name="connsiteY11" fmla="*/ 3567545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3968152 w 5321300"/>
              <a:gd name="connsiteY11" fmla="*/ 3475182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3053752 w 5321300"/>
              <a:gd name="connsiteY11" fmla="*/ 2911764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1231901 w 5321300"/>
              <a:gd name="connsiteY5" fmla="*/ 6858000 h 6858000"/>
              <a:gd name="connsiteX6" fmla="*/ 624134 w 5321300"/>
              <a:gd name="connsiteY6" fmla="*/ 6858000 h 6858000"/>
              <a:gd name="connsiteX7" fmla="*/ 581442 w 5321300"/>
              <a:gd name="connsiteY7" fmla="*/ 6858000 h 6858000"/>
              <a:gd name="connsiteX8" fmla="*/ 44641 w 5321300"/>
              <a:gd name="connsiteY8" fmla="*/ 6858000 h 6858000"/>
              <a:gd name="connsiteX9" fmla="*/ 0 w 5321300"/>
              <a:gd name="connsiteY9" fmla="*/ 6858000 h 6858000"/>
              <a:gd name="connsiteX10" fmla="*/ 0 w 5321300"/>
              <a:gd name="connsiteY10" fmla="*/ 4968005 h 6858000"/>
              <a:gd name="connsiteX11" fmla="*/ 2896734 w 5321300"/>
              <a:gd name="connsiteY11" fmla="*/ 2662382 h 6858000"/>
              <a:gd name="connsiteX12" fmla="*/ 0 w 5321300"/>
              <a:gd name="connsiteY12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624134 w 5321300"/>
              <a:gd name="connsiteY5" fmla="*/ 6858000 h 6858000"/>
              <a:gd name="connsiteX6" fmla="*/ 581442 w 5321300"/>
              <a:gd name="connsiteY6" fmla="*/ 6858000 h 6858000"/>
              <a:gd name="connsiteX7" fmla="*/ 44641 w 5321300"/>
              <a:gd name="connsiteY7" fmla="*/ 6858000 h 6858000"/>
              <a:gd name="connsiteX8" fmla="*/ 0 w 5321300"/>
              <a:gd name="connsiteY8" fmla="*/ 6858000 h 6858000"/>
              <a:gd name="connsiteX9" fmla="*/ 0 w 5321300"/>
              <a:gd name="connsiteY9" fmla="*/ 4968005 h 6858000"/>
              <a:gd name="connsiteX10" fmla="*/ 2896734 w 5321300"/>
              <a:gd name="connsiteY10" fmla="*/ 2662382 h 6858000"/>
              <a:gd name="connsiteX11" fmla="*/ 0 w 5321300"/>
              <a:gd name="connsiteY11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624134 w 5321300"/>
              <a:gd name="connsiteY5" fmla="*/ 6858000 h 6858000"/>
              <a:gd name="connsiteX6" fmla="*/ 44641 w 5321300"/>
              <a:gd name="connsiteY6" fmla="*/ 6858000 h 6858000"/>
              <a:gd name="connsiteX7" fmla="*/ 0 w 5321300"/>
              <a:gd name="connsiteY7" fmla="*/ 6858000 h 6858000"/>
              <a:gd name="connsiteX8" fmla="*/ 0 w 5321300"/>
              <a:gd name="connsiteY8" fmla="*/ 4968005 h 6858000"/>
              <a:gd name="connsiteX9" fmla="*/ 2896734 w 5321300"/>
              <a:gd name="connsiteY9" fmla="*/ 2662382 h 6858000"/>
              <a:gd name="connsiteX10" fmla="*/ 0 w 5321300"/>
              <a:gd name="connsiteY10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1241880 w 5321300"/>
              <a:gd name="connsiteY4" fmla="*/ 6858000 h 6858000"/>
              <a:gd name="connsiteX5" fmla="*/ 44641 w 5321300"/>
              <a:gd name="connsiteY5" fmla="*/ 6858000 h 6858000"/>
              <a:gd name="connsiteX6" fmla="*/ 0 w 5321300"/>
              <a:gd name="connsiteY6" fmla="*/ 6858000 h 6858000"/>
              <a:gd name="connsiteX7" fmla="*/ 0 w 5321300"/>
              <a:gd name="connsiteY7" fmla="*/ 4968005 h 6858000"/>
              <a:gd name="connsiteX8" fmla="*/ 2896734 w 5321300"/>
              <a:gd name="connsiteY8" fmla="*/ 2662382 h 6858000"/>
              <a:gd name="connsiteX9" fmla="*/ 0 w 5321300"/>
              <a:gd name="connsiteY9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44641 w 5321300"/>
              <a:gd name="connsiteY4" fmla="*/ 6858000 h 6858000"/>
              <a:gd name="connsiteX5" fmla="*/ 0 w 5321300"/>
              <a:gd name="connsiteY5" fmla="*/ 6858000 h 6858000"/>
              <a:gd name="connsiteX6" fmla="*/ 0 w 5321300"/>
              <a:gd name="connsiteY6" fmla="*/ 4968005 h 6858000"/>
              <a:gd name="connsiteX7" fmla="*/ 2896734 w 5321300"/>
              <a:gd name="connsiteY7" fmla="*/ 2662382 h 6858000"/>
              <a:gd name="connsiteX8" fmla="*/ 0 w 5321300"/>
              <a:gd name="connsiteY8" fmla="*/ 0 h 6858000"/>
              <a:gd name="connsiteX0" fmla="*/ 0 w 5321300"/>
              <a:gd name="connsiteY0" fmla="*/ 0 h 6858000"/>
              <a:gd name="connsiteX1" fmla="*/ 1892338 w 5321300"/>
              <a:gd name="connsiteY1" fmla="*/ 1 h 6858000"/>
              <a:gd name="connsiteX2" fmla="*/ 5321300 w 5321300"/>
              <a:gd name="connsiteY2" fmla="*/ 3429000 h 6858000"/>
              <a:gd name="connsiteX3" fmla="*/ 1892338 w 5321300"/>
              <a:gd name="connsiteY3" fmla="*/ 6858000 h 6858000"/>
              <a:gd name="connsiteX4" fmla="*/ 44641 w 5321300"/>
              <a:gd name="connsiteY4" fmla="*/ 6858000 h 6858000"/>
              <a:gd name="connsiteX5" fmla="*/ 0 w 5321300"/>
              <a:gd name="connsiteY5" fmla="*/ 4968005 h 6858000"/>
              <a:gd name="connsiteX6" fmla="*/ 2896734 w 5321300"/>
              <a:gd name="connsiteY6" fmla="*/ 2662382 h 6858000"/>
              <a:gd name="connsiteX7" fmla="*/ 0 w 5321300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2907511 w 5332077"/>
              <a:gd name="connsiteY6" fmla="*/ 2662382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683365 w 5332077"/>
              <a:gd name="connsiteY6" fmla="*/ 3142673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424747 w 5332077"/>
              <a:gd name="connsiteY6" fmla="*/ 3336636 h 6858000"/>
              <a:gd name="connsiteX7" fmla="*/ 10777 w 5332077"/>
              <a:gd name="connsiteY7" fmla="*/ 0 h 6858000"/>
              <a:gd name="connsiteX0" fmla="*/ 10777 w 5332077"/>
              <a:gd name="connsiteY0" fmla="*/ 0 h 6858000"/>
              <a:gd name="connsiteX1" fmla="*/ 1903115 w 5332077"/>
              <a:gd name="connsiteY1" fmla="*/ 1 h 6858000"/>
              <a:gd name="connsiteX2" fmla="*/ 5332077 w 5332077"/>
              <a:gd name="connsiteY2" fmla="*/ 3429000 h 6858000"/>
              <a:gd name="connsiteX3" fmla="*/ 1903115 w 5332077"/>
              <a:gd name="connsiteY3" fmla="*/ 6858000 h 6858000"/>
              <a:gd name="connsiteX4" fmla="*/ 0 w 5332077"/>
              <a:gd name="connsiteY4" fmla="*/ 6858000 h 6858000"/>
              <a:gd name="connsiteX5" fmla="*/ 10777 w 5332077"/>
              <a:gd name="connsiteY5" fmla="*/ 4968005 h 6858000"/>
              <a:gd name="connsiteX6" fmla="*/ 3212311 w 5332077"/>
              <a:gd name="connsiteY6" fmla="*/ 3401291 h 6858000"/>
              <a:gd name="connsiteX7" fmla="*/ 10777 w 5332077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2077" h="6858000">
                <a:moveTo>
                  <a:pt x="10777" y="0"/>
                </a:moveTo>
                <a:lnTo>
                  <a:pt x="1903115" y="1"/>
                </a:lnTo>
                <a:lnTo>
                  <a:pt x="5332077" y="3429000"/>
                </a:lnTo>
                <a:lnTo>
                  <a:pt x="1903115" y="6858000"/>
                </a:lnTo>
                <a:lnTo>
                  <a:pt x="0" y="6858000"/>
                </a:lnTo>
                <a:cubicBezTo>
                  <a:pt x="3592" y="6228002"/>
                  <a:pt x="7185" y="5598003"/>
                  <a:pt x="10777" y="4968005"/>
                </a:cubicBezTo>
                <a:lnTo>
                  <a:pt x="3212311" y="3401291"/>
                </a:lnTo>
                <a:lnTo>
                  <a:pt x="10777" y="0"/>
                </a:lnTo>
                <a:close/>
              </a:path>
            </a:pathLst>
          </a:custGeom>
          <a:solidFill>
            <a:srgbClr val="003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任意多边形: 形状 25">
            <a:extLst>
              <a:ext uri="{FF2B5EF4-FFF2-40B4-BE49-F238E27FC236}">
                <a16:creationId xmlns:a16="http://schemas.microsoft.com/office/drawing/2014/main" id="{6A581799-22BC-44DB-A95E-58F1EFFE7C2F}"/>
              </a:ext>
            </a:extLst>
          </p:cNvPr>
          <p:cNvSpPr/>
          <p:nvPr/>
        </p:nvSpPr>
        <p:spPr>
          <a:xfrm rot="5400000">
            <a:off x="3684660" y="-1144355"/>
            <a:ext cx="2416735" cy="4705447"/>
          </a:xfrm>
          <a:custGeom>
            <a:avLst/>
            <a:gdLst>
              <a:gd name="connsiteX0" fmla="*/ 0 w 3216433"/>
              <a:gd name="connsiteY0" fmla="*/ 6432936 h 6432936"/>
              <a:gd name="connsiteX1" fmla="*/ 0 w 3216433"/>
              <a:gd name="connsiteY1" fmla="*/ 0 h 6432936"/>
              <a:gd name="connsiteX2" fmla="*/ 3216433 w 3216433"/>
              <a:gd name="connsiteY2" fmla="*/ 3216468 h 6432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16433" h="6432936">
                <a:moveTo>
                  <a:pt x="0" y="6432936"/>
                </a:moveTo>
                <a:lnTo>
                  <a:pt x="0" y="0"/>
                </a:lnTo>
                <a:lnTo>
                  <a:pt x="3216433" y="3216468"/>
                </a:lnTo>
                <a:close/>
              </a:path>
            </a:pathLst>
          </a:custGeom>
          <a:solidFill>
            <a:srgbClr val="B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F8C7617-B3B8-4818-B6D4-A9EC80364DE5}"/>
              </a:ext>
            </a:extLst>
          </p:cNvPr>
          <p:cNvCxnSpPr>
            <a:cxnSpLocks/>
          </p:cNvCxnSpPr>
          <p:nvPr/>
        </p:nvCxnSpPr>
        <p:spPr>
          <a:xfrm flipV="1">
            <a:off x="5406631" y="11584"/>
            <a:ext cx="2829118" cy="2829114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rgbClr val="003E7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969386A-0A6F-4B21-B01B-C62D37D411E9}"/>
              </a:ext>
            </a:extLst>
          </p:cNvPr>
          <p:cNvCxnSpPr>
            <a:cxnSpLocks/>
          </p:cNvCxnSpPr>
          <p:nvPr/>
        </p:nvCxnSpPr>
        <p:spPr>
          <a:xfrm flipV="1">
            <a:off x="2708819" y="4029075"/>
            <a:ext cx="2829118" cy="2829114"/>
          </a:xfrm>
          <a:prstGeom prst="line">
            <a:avLst/>
          </a:prstGeom>
          <a:ln w="25400">
            <a:gradFill>
              <a:gsLst>
                <a:gs pos="0">
                  <a:srgbClr val="003E77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76"/>
          <p:cNvSpPr txBox="1"/>
          <p:nvPr/>
        </p:nvSpPr>
        <p:spPr>
          <a:xfrm>
            <a:off x="5537937" y="3251044"/>
            <a:ext cx="6300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字魂105号-简雅黑" panose="00000500000000000000" pitchFamily="2" charset="-122"/>
              </a:rPr>
              <a:t>THANK YOU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24983" y="5073462"/>
            <a:ext cx="1602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字魂105号-简雅黑" panose="00000500000000000000" pitchFamily="2" charset="-122"/>
                <a:cs typeface="Times New Roman" panose="02020603050405020304" pitchFamily="18" charset="0"/>
                <a:sym typeface="字魂105号-简雅黑" panose="00000500000000000000" pitchFamily="2" charset="-122"/>
              </a:rPr>
              <a:t>2021/12/21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字魂105号-简雅黑" panose="00000500000000000000" pitchFamily="2" charset="-122"/>
              <a:cs typeface="Times New Roman" panose="02020603050405020304" pitchFamily="18" charset="0"/>
              <a:sym typeface="字魂105号-简雅黑" panose="00000500000000000000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991" y="989848"/>
            <a:ext cx="1646182" cy="1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4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466">
        <p15:prstTrans prst="fallOver"/>
      </p:transition>
    </mc:Choice>
    <mc:Fallback xmlns="">
      <p:transition spd="slow" advTm="546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flipH="1">
            <a:off x="7188450" y="1899299"/>
            <a:ext cx="5002357" cy="4990776"/>
          </a:xfrm>
          <a:prstGeom prst="rtTriangle">
            <a:avLst/>
          </a:prstGeom>
          <a:blipFill>
            <a:blip r:embed="rId4"/>
            <a:srcRect/>
            <a:stretch>
              <a:fillRect l="-23933" t="-90477" r="120" b="-48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4449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2713727" y="2169419"/>
            <a:ext cx="170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数据分析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1" name="TextBox 32"/>
          <p:cNvSpPr txBox="1">
            <a:spLocks noChangeArrowheads="1"/>
          </p:cNvSpPr>
          <p:nvPr/>
        </p:nvSpPr>
        <p:spPr bwMode="auto">
          <a:xfrm>
            <a:off x="1935025" y="4112543"/>
            <a:ext cx="564903" cy="584775"/>
          </a:xfrm>
          <a:prstGeom prst="homePlate">
            <a:avLst/>
          </a:prstGeom>
          <a:solidFill>
            <a:srgbClr val="003E77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3</a:t>
            </a:r>
            <a:endParaRPr lang="en-US" altLang="zh-CN" sz="3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31" name="TextBox 32"/>
          <p:cNvSpPr txBox="1">
            <a:spLocks noChangeArrowheads="1"/>
          </p:cNvSpPr>
          <p:nvPr/>
        </p:nvSpPr>
        <p:spPr bwMode="auto">
          <a:xfrm>
            <a:off x="1935025" y="3123392"/>
            <a:ext cx="564903" cy="58477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2</a:t>
            </a:r>
            <a:endParaRPr lang="en-US" altLang="zh-CN" sz="3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44" name="TextBox 32"/>
          <p:cNvSpPr txBox="1">
            <a:spLocks noChangeArrowheads="1"/>
          </p:cNvSpPr>
          <p:nvPr/>
        </p:nvSpPr>
        <p:spPr bwMode="auto">
          <a:xfrm>
            <a:off x="1935025" y="5101694"/>
            <a:ext cx="564903" cy="584775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4</a:t>
            </a:r>
            <a:endParaRPr lang="en-US" altLang="zh-CN" sz="32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3564" y="0"/>
            <a:ext cx="198956" cy="1357745"/>
          </a:xfrm>
          <a:prstGeom prst="rect">
            <a:avLst/>
          </a:prstGeom>
          <a:solidFill>
            <a:srgbClr val="003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48" name="Text Box 3"/>
          <p:cNvSpPr>
            <a:spLocks noChangeArrowheads="1"/>
          </p:cNvSpPr>
          <p:nvPr/>
        </p:nvSpPr>
        <p:spPr bwMode="auto">
          <a:xfrm>
            <a:off x="963531" y="167486"/>
            <a:ext cx="22044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200" b="1" i="1" dirty="0">
                <a:solidFill>
                  <a:srgbClr val="26262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目录</a:t>
            </a:r>
            <a:endParaRPr lang="en-US" altLang="zh-CN" sz="3200" b="1" i="1" dirty="0">
              <a:solidFill>
                <a:srgbClr val="262626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3200" b="1" i="1" dirty="0">
                <a:solidFill>
                  <a:srgbClr val="262626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CONTENTS</a:t>
            </a:r>
          </a:p>
        </p:txBody>
      </p:sp>
      <p:sp>
        <p:nvSpPr>
          <p:cNvPr id="93" name="TextBox 32"/>
          <p:cNvSpPr txBox="1">
            <a:spLocks noChangeArrowheads="1"/>
          </p:cNvSpPr>
          <p:nvPr/>
        </p:nvSpPr>
        <p:spPr bwMode="auto">
          <a:xfrm>
            <a:off x="1935025" y="2134241"/>
            <a:ext cx="564903" cy="584775"/>
          </a:xfrm>
          <a:prstGeom prst="homePlate">
            <a:avLst/>
          </a:prstGeom>
          <a:solidFill>
            <a:srgbClr val="003E77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1</a:t>
            </a:r>
            <a:endParaRPr lang="en-US" altLang="zh-CN" sz="3600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0" name="平行四边形 6"/>
          <p:cNvSpPr/>
          <p:nvPr/>
        </p:nvSpPr>
        <p:spPr>
          <a:xfrm rot="16200000">
            <a:off x="9733663" y="0"/>
            <a:ext cx="2458338" cy="2460301"/>
          </a:xfrm>
          <a:custGeom>
            <a:avLst/>
            <a:gdLst>
              <a:gd name="connsiteX0" fmla="*/ 0 w 4748530"/>
              <a:gd name="connsiteY0" fmla="*/ 4167505 h 4167505"/>
              <a:gd name="connsiteX1" fmla="*/ 4164296 w 4748530"/>
              <a:gd name="connsiteY1" fmla="*/ 0 h 4167505"/>
              <a:gd name="connsiteX2" fmla="*/ 4748530 w 4748530"/>
              <a:gd name="connsiteY2" fmla="*/ 0 h 4167505"/>
              <a:gd name="connsiteX3" fmla="*/ 584234 w 4748530"/>
              <a:gd name="connsiteY3" fmla="*/ 4167505 h 4167505"/>
              <a:gd name="connsiteX4" fmla="*/ 0 w 4748530"/>
              <a:gd name="connsiteY4" fmla="*/ 4167505 h 4167505"/>
              <a:gd name="connsiteX0" fmla="*/ 0 w 4748530"/>
              <a:gd name="connsiteY0" fmla="*/ 4723687 h 4723687"/>
              <a:gd name="connsiteX1" fmla="*/ 4711051 w 4748530"/>
              <a:gd name="connsiteY1" fmla="*/ 0 h 4723687"/>
              <a:gd name="connsiteX2" fmla="*/ 4748530 w 4748530"/>
              <a:gd name="connsiteY2" fmla="*/ 556182 h 4723687"/>
              <a:gd name="connsiteX3" fmla="*/ 584234 w 4748530"/>
              <a:gd name="connsiteY3" fmla="*/ 4723687 h 4723687"/>
              <a:gd name="connsiteX4" fmla="*/ 0 w 4748530"/>
              <a:gd name="connsiteY4" fmla="*/ 4723687 h 4723687"/>
              <a:gd name="connsiteX0" fmla="*/ 0 w 4748530"/>
              <a:gd name="connsiteY0" fmla="*/ 4723687 h 4723687"/>
              <a:gd name="connsiteX1" fmla="*/ 4711051 w 4748530"/>
              <a:gd name="connsiteY1" fmla="*/ 0 h 4723687"/>
              <a:gd name="connsiteX2" fmla="*/ 4748530 w 4748530"/>
              <a:gd name="connsiteY2" fmla="*/ 556182 h 4723687"/>
              <a:gd name="connsiteX3" fmla="*/ 584234 w 4748530"/>
              <a:gd name="connsiteY3" fmla="*/ 4723687 h 4723687"/>
              <a:gd name="connsiteX4" fmla="*/ 0 w 4748530"/>
              <a:gd name="connsiteY4" fmla="*/ 4723687 h 4723687"/>
              <a:gd name="connsiteX0" fmla="*/ 0 w 4748530"/>
              <a:gd name="connsiteY0" fmla="*/ 4634729 h 4634729"/>
              <a:gd name="connsiteX1" fmla="*/ 4622093 w 4748530"/>
              <a:gd name="connsiteY1" fmla="*/ 0 h 4634729"/>
              <a:gd name="connsiteX2" fmla="*/ 4748530 w 4748530"/>
              <a:gd name="connsiteY2" fmla="*/ 467224 h 4634729"/>
              <a:gd name="connsiteX3" fmla="*/ 584234 w 4748530"/>
              <a:gd name="connsiteY3" fmla="*/ 4634729 h 4634729"/>
              <a:gd name="connsiteX4" fmla="*/ 0 w 4748530"/>
              <a:gd name="connsiteY4" fmla="*/ 4634729 h 4634729"/>
              <a:gd name="connsiteX0" fmla="*/ 0 w 4623990"/>
              <a:gd name="connsiteY0" fmla="*/ 4634729 h 4634729"/>
              <a:gd name="connsiteX1" fmla="*/ 4622093 w 4623990"/>
              <a:gd name="connsiteY1" fmla="*/ 0 h 4634729"/>
              <a:gd name="connsiteX2" fmla="*/ 4623990 w 4623990"/>
              <a:gd name="connsiteY2" fmla="*/ 591767 h 4634729"/>
              <a:gd name="connsiteX3" fmla="*/ 584234 w 4623990"/>
              <a:gd name="connsiteY3" fmla="*/ 4634729 h 4634729"/>
              <a:gd name="connsiteX4" fmla="*/ 0 w 4623990"/>
              <a:gd name="connsiteY4" fmla="*/ 4634729 h 4634729"/>
              <a:gd name="connsiteX0" fmla="*/ 0 w 4623990"/>
              <a:gd name="connsiteY0" fmla="*/ 4634729 h 4634729"/>
              <a:gd name="connsiteX1" fmla="*/ 4622093 w 4623990"/>
              <a:gd name="connsiteY1" fmla="*/ 0 h 4634729"/>
              <a:gd name="connsiteX2" fmla="*/ 4623990 w 4623990"/>
              <a:gd name="connsiteY2" fmla="*/ 591767 h 4634729"/>
              <a:gd name="connsiteX3" fmla="*/ 2983677 w 4623990"/>
              <a:gd name="connsiteY3" fmla="*/ 2202932 h 4634729"/>
              <a:gd name="connsiteX4" fmla="*/ 584234 w 4623990"/>
              <a:gd name="connsiteY4" fmla="*/ 4634729 h 4634729"/>
              <a:gd name="connsiteX5" fmla="*/ 0 w 4623990"/>
              <a:gd name="connsiteY5" fmla="*/ 4634729 h 4634729"/>
              <a:gd name="connsiteX0" fmla="*/ 0 w 4639740"/>
              <a:gd name="connsiteY0" fmla="*/ 4634729 h 4643445"/>
              <a:gd name="connsiteX1" fmla="*/ 4622093 w 4639740"/>
              <a:gd name="connsiteY1" fmla="*/ 0 h 4643445"/>
              <a:gd name="connsiteX2" fmla="*/ 4623990 w 4639740"/>
              <a:gd name="connsiteY2" fmla="*/ 591767 h 4643445"/>
              <a:gd name="connsiteX3" fmla="*/ 4639740 w 4639740"/>
              <a:gd name="connsiteY3" fmla="*/ 4643445 h 4643445"/>
              <a:gd name="connsiteX4" fmla="*/ 584234 w 4639740"/>
              <a:gd name="connsiteY4" fmla="*/ 4634729 h 4643445"/>
              <a:gd name="connsiteX5" fmla="*/ 0 w 4639740"/>
              <a:gd name="connsiteY5" fmla="*/ 4634729 h 464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9740" h="4643445">
                <a:moveTo>
                  <a:pt x="0" y="4634729"/>
                </a:moveTo>
                <a:lnTo>
                  <a:pt x="4622093" y="0"/>
                </a:lnTo>
                <a:cubicBezTo>
                  <a:pt x="4622725" y="197256"/>
                  <a:pt x="4623358" y="394511"/>
                  <a:pt x="4623990" y="591767"/>
                </a:cubicBezTo>
                <a:lnTo>
                  <a:pt x="4639740" y="4643445"/>
                </a:lnTo>
                <a:lnTo>
                  <a:pt x="584234" y="4634729"/>
                </a:lnTo>
                <a:lnTo>
                  <a:pt x="0" y="4634729"/>
                </a:lnTo>
                <a:close/>
              </a:path>
            </a:pathLst>
          </a:custGeom>
          <a:solidFill>
            <a:srgbClr val="B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7" name="直角三角形 6"/>
          <p:cNvSpPr/>
          <p:nvPr/>
        </p:nvSpPr>
        <p:spPr>
          <a:xfrm rot="13744471">
            <a:off x="9578936" y="1345244"/>
            <a:ext cx="1620570" cy="1464707"/>
          </a:xfrm>
          <a:prstGeom prst="rtTriangle">
            <a:avLst/>
          </a:prstGeom>
          <a:solidFill>
            <a:srgbClr val="003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76">
            <a:extLst>
              <a:ext uri="{FF2B5EF4-FFF2-40B4-BE49-F238E27FC236}">
                <a16:creationId xmlns:a16="http://schemas.microsoft.com/office/drawing/2014/main" id="{4C95F740-C61F-4912-BC7A-052B23DAF77B}"/>
              </a:ext>
            </a:extLst>
          </p:cNvPr>
          <p:cNvSpPr txBox="1"/>
          <p:nvPr/>
        </p:nvSpPr>
        <p:spPr>
          <a:xfrm>
            <a:off x="2694856" y="3158570"/>
            <a:ext cx="1728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算法介绍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1" name="TextBox 76">
            <a:extLst>
              <a:ext uri="{FF2B5EF4-FFF2-40B4-BE49-F238E27FC236}">
                <a16:creationId xmlns:a16="http://schemas.microsoft.com/office/drawing/2014/main" id="{2DCFBE7A-8CDE-4412-8A16-BAF672EE8880}"/>
              </a:ext>
            </a:extLst>
          </p:cNvPr>
          <p:cNvSpPr txBox="1"/>
          <p:nvPr/>
        </p:nvSpPr>
        <p:spPr>
          <a:xfrm>
            <a:off x="2694856" y="4147721"/>
            <a:ext cx="1728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实验结果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2" name="TextBox 76">
            <a:extLst>
              <a:ext uri="{FF2B5EF4-FFF2-40B4-BE49-F238E27FC236}">
                <a16:creationId xmlns:a16="http://schemas.microsoft.com/office/drawing/2014/main" id="{6583C31F-A548-443E-A0A4-32D157EA4825}"/>
              </a:ext>
            </a:extLst>
          </p:cNvPr>
          <p:cNvSpPr txBox="1"/>
          <p:nvPr/>
        </p:nvSpPr>
        <p:spPr>
          <a:xfrm>
            <a:off x="2713727" y="5136872"/>
            <a:ext cx="1709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其他尝试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字魂105号-简雅黑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4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7"/>
    </mc:Choice>
    <mc:Fallback xmlns="">
      <p:transition advTm="1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一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数据分析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graphicFrame>
        <p:nvGraphicFramePr>
          <p:cNvPr id="25" name="表格 3">
            <a:extLst>
              <a:ext uri="{FF2B5EF4-FFF2-40B4-BE49-F238E27FC236}">
                <a16:creationId xmlns:a16="http://schemas.microsoft.com/office/drawing/2014/main" id="{3472873C-C9E9-4C6D-A1AD-A422213FE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70313"/>
              </p:ext>
            </p:extLst>
          </p:nvPr>
        </p:nvGraphicFramePr>
        <p:xfrm>
          <a:off x="1129375" y="4625424"/>
          <a:ext cx="895789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78">
                  <a:extLst>
                    <a:ext uri="{9D8B030D-6E8A-4147-A177-3AD203B41FA5}">
                      <a16:colId xmlns:a16="http://schemas.microsoft.com/office/drawing/2014/main" val="6813800"/>
                    </a:ext>
                  </a:extLst>
                </a:gridCol>
                <a:gridCol w="1791578">
                  <a:extLst>
                    <a:ext uri="{9D8B030D-6E8A-4147-A177-3AD203B41FA5}">
                      <a16:colId xmlns:a16="http://schemas.microsoft.com/office/drawing/2014/main" val="3395571137"/>
                    </a:ext>
                  </a:extLst>
                </a:gridCol>
                <a:gridCol w="1791578">
                  <a:extLst>
                    <a:ext uri="{9D8B030D-6E8A-4147-A177-3AD203B41FA5}">
                      <a16:colId xmlns:a16="http://schemas.microsoft.com/office/drawing/2014/main" val="2168296417"/>
                    </a:ext>
                  </a:extLst>
                </a:gridCol>
                <a:gridCol w="1791578">
                  <a:extLst>
                    <a:ext uri="{9D8B030D-6E8A-4147-A177-3AD203B41FA5}">
                      <a16:colId xmlns:a16="http://schemas.microsoft.com/office/drawing/2014/main" val="3613272996"/>
                    </a:ext>
                  </a:extLst>
                </a:gridCol>
                <a:gridCol w="1791578">
                  <a:extLst>
                    <a:ext uri="{9D8B030D-6E8A-4147-A177-3AD203B41FA5}">
                      <a16:colId xmlns:a16="http://schemas.microsoft.com/office/drawing/2014/main" val="2149267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数据集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图像</a:t>
                      </a: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数量</a:t>
                      </a:r>
                      <a:r>
                        <a:rPr lang="en-US" altLang="zh-CN" sz="1600" b="0" kern="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/</a:t>
                      </a:r>
                      <a:r>
                        <a:rPr lang="zh-CN" altLang="en-US" sz="1600" b="0" kern="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ahoma" panose="020B0604030504040204" pitchFamily="34" charset="0"/>
                        </a:rPr>
                        <a:t>对</a:t>
                      </a:r>
                      <a:endParaRPr lang="zh-CN" sz="1600" b="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尺寸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正样本比例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zh-CN" sz="1600" b="0" kern="1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负样本比例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77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train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6000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512*512*3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22.48%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77.52%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65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val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24.37%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75.63%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19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0000"/>
                        </a:lnSpc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b="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823315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122D7743-B11F-4F8D-BEDA-C977BFBC6EFF}"/>
              </a:ext>
            </a:extLst>
          </p:cNvPr>
          <p:cNvSpPr txBox="1"/>
          <p:nvPr/>
        </p:nvSpPr>
        <p:spPr>
          <a:xfrm>
            <a:off x="10647490" y="5182438"/>
            <a:ext cx="79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3</a:t>
            </a:r>
            <a:endParaRPr lang="zh-CN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FBFE689-04CC-44B6-A188-150A09DCB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885" y="1377520"/>
            <a:ext cx="2683380" cy="268338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80F8CFC6-4D36-4ECA-849F-8C003E9A5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75" y="1377520"/>
            <a:ext cx="2683380" cy="268338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53691BF-916C-4366-9DFF-468887235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29" y="1377519"/>
            <a:ext cx="2683381" cy="2683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47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4"/>
    </mc:Choice>
    <mc:Fallback xmlns="">
      <p:transition advTm="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一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数据分析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ECA9654-DB90-4272-8A56-AA43E987DFC7}"/>
              </a:ext>
            </a:extLst>
          </p:cNvPr>
          <p:cNvPicPr>
            <a:picLocks noChangeAspect="1" noChangeArrowheads="1"/>
          </p:cNvPicPr>
          <p:nvPr/>
        </p:nvPicPr>
        <p:blipFill>
          <a:blip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8" y="4027995"/>
            <a:ext cx="3042028" cy="215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ACA44446-1AB1-4932-B236-515603148474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5537" r="3535" b="3238"/>
          <a:stretch>
            <a:fillRect/>
          </a:stretch>
        </p:blipFill>
        <p:spPr bwMode="auto">
          <a:xfrm>
            <a:off x="733018" y="1209465"/>
            <a:ext cx="3042028" cy="209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336CD453-7494-4616-9D2F-BC716EA5ACDA}"/>
              </a:ext>
            </a:extLst>
          </p:cNvPr>
          <p:cNvPicPr>
            <a:picLocks noChangeAspect="1" noChangeArrowheads="1"/>
          </p:cNvPicPr>
          <p:nvPr/>
        </p:nvPicPr>
        <p:blipFill>
          <a:blip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r="2135"/>
          <a:stretch>
            <a:fillRect/>
          </a:stretch>
        </p:blipFill>
        <p:spPr bwMode="auto">
          <a:xfrm>
            <a:off x="4804253" y="1209465"/>
            <a:ext cx="2824637" cy="213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092BC97F-888C-4597-B713-93F7ED353DD5}"/>
              </a:ext>
            </a:extLst>
          </p:cNvPr>
          <p:cNvPicPr>
            <a:picLocks noChangeAspect="1" noChangeArrowheads="1"/>
          </p:cNvPicPr>
          <p:nvPr/>
        </p:nvPicPr>
        <p:blipFill>
          <a:blip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53" y="4027995"/>
            <a:ext cx="2905229" cy="216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661C8A18-456F-4C21-9A12-4D80E72BEBFC}"/>
              </a:ext>
            </a:extLst>
          </p:cNvPr>
          <p:cNvPicPr>
            <a:picLocks noChangeAspect="1" noChangeArrowheads="1"/>
          </p:cNvPicPr>
          <p:nvPr/>
        </p:nvPicPr>
        <p:blipFill>
          <a:blip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58" y="4027995"/>
            <a:ext cx="2698423" cy="215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57CBCD7E-F6B6-4D4E-A150-449D343E19D8}"/>
              </a:ext>
            </a:extLst>
          </p:cNvPr>
          <p:cNvPicPr>
            <a:picLocks noChangeAspect="1" noChangeArrowheads="1"/>
          </p:cNvPicPr>
          <p:nvPr/>
        </p:nvPicPr>
        <p:blipFill>
          <a:blip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59" y="1209464"/>
            <a:ext cx="2698423" cy="213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2FD7797-5BFF-4CC0-8ABA-7649320C361E}"/>
              </a:ext>
            </a:extLst>
          </p:cNvPr>
          <p:cNvSpPr txBox="1"/>
          <p:nvPr/>
        </p:nvSpPr>
        <p:spPr>
          <a:xfrm>
            <a:off x="1589712" y="3480127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train/image1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0223FB-7A97-4724-9025-307524A8615B}"/>
              </a:ext>
            </a:extLst>
          </p:cNvPr>
          <p:cNvSpPr txBox="1"/>
          <p:nvPr/>
        </p:nvSpPr>
        <p:spPr>
          <a:xfrm>
            <a:off x="1589713" y="630132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train/image2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E79D6A-0EC6-4160-8A19-83D351FA1AA3}"/>
              </a:ext>
            </a:extLst>
          </p:cNvPr>
          <p:cNvSpPr txBox="1"/>
          <p:nvPr/>
        </p:nvSpPr>
        <p:spPr>
          <a:xfrm>
            <a:off x="5561901" y="3480127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val/image1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B26C3B-20C8-42DD-AE88-B10A4F045D9A}"/>
              </a:ext>
            </a:extLst>
          </p:cNvPr>
          <p:cNvSpPr txBox="1"/>
          <p:nvPr/>
        </p:nvSpPr>
        <p:spPr>
          <a:xfrm>
            <a:off x="5561901" y="630132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val/image1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E55CB7-B013-46D6-8CE8-9F8E0CAC2EFF}"/>
              </a:ext>
            </a:extLst>
          </p:cNvPr>
          <p:cNvSpPr txBox="1"/>
          <p:nvPr/>
        </p:nvSpPr>
        <p:spPr>
          <a:xfrm>
            <a:off x="9496337" y="3502563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test/image1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002E6C-B5EF-4B46-A8DB-51C467E1EDEA}"/>
              </a:ext>
            </a:extLst>
          </p:cNvPr>
          <p:cNvSpPr txBox="1"/>
          <p:nvPr/>
        </p:nvSpPr>
        <p:spPr>
          <a:xfrm>
            <a:off x="9496336" y="630132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test/image1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0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2"/>
    </mc:Choice>
    <mc:Fallback xmlns="">
      <p:transition advTm="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2979083-8A60-401E-99AD-9E5ADAA3069F}"/>
              </a:ext>
            </a:extLst>
          </p:cNvPr>
          <p:cNvSpPr txBox="1"/>
          <p:nvPr/>
        </p:nvSpPr>
        <p:spPr>
          <a:xfrm>
            <a:off x="567313" y="1555098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数据预处理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8FEDC4-A454-4982-994F-EBA5ED6BFD97}"/>
              </a:ext>
            </a:extLst>
          </p:cNvPr>
          <p:cNvSpPr txBox="1"/>
          <p:nvPr/>
        </p:nvSpPr>
        <p:spPr>
          <a:xfrm>
            <a:off x="701455" y="2119369"/>
            <a:ext cx="3809585" cy="377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训练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随机直方图均衡化</a:t>
            </a: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随机颜色抖动（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HSV</a:t>
            </a: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随机上下左右翻转</a:t>
            </a: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随机旋转</a:t>
            </a: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随机多尺度</a:t>
            </a:r>
            <a:r>
              <a:rPr lang="en-US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([0.5-1.5])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随机交换双时像图像顺序</a:t>
            </a:r>
            <a:endParaRPr lang="en-US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测试</a:t>
            </a:r>
            <a:endParaRPr lang="en-US" altLang="zh-CN" sz="1800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直方图匹配</a:t>
            </a:r>
            <a:endParaRPr lang="zh-CN" altLang="zh-CN" kern="10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015488C-F1B3-407C-87E4-277F9981C6CB}"/>
              </a:ext>
            </a:extLst>
          </p:cNvPr>
          <p:cNvPicPr>
            <a:picLocks noChangeAspect="1" noChangeArrowheads="1"/>
          </p:cNvPicPr>
          <p:nvPr/>
        </p:nvPicPr>
        <p:blipFill>
          <a:blip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5537" r="3535" b="3238"/>
          <a:stretch>
            <a:fillRect/>
          </a:stretch>
        </p:blipFill>
        <p:spPr bwMode="auto">
          <a:xfrm>
            <a:off x="4670693" y="2683747"/>
            <a:ext cx="3552837" cy="244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A25D8B5D-29E3-4E81-BBAC-E170A6710143}"/>
              </a:ext>
            </a:extLst>
          </p:cNvPr>
          <p:cNvPicPr>
            <a:picLocks noChangeAspect="1" noChangeArrowheads="1"/>
          </p:cNvPicPr>
          <p:nvPr/>
        </p:nvPicPr>
        <p:blipFill>
          <a:blip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184" y="2663817"/>
            <a:ext cx="3107361" cy="246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73908EF-C516-4874-9235-7445EF82F535}"/>
              </a:ext>
            </a:extLst>
          </p:cNvPr>
          <p:cNvSpPr txBox="1"/>
          <p:nvPr/>
        </p:nvSpPr>
        <p:spPr>
          <a:xfrm>
            <a:off x="5841890" y="531111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train/image1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DF1E6A-88DC-49E8-8AC0-43B6DF77004B}"/>
              </a:ext>
            </a:extLst>
          </p:cNvPr>
          <p:cNvSpPr txBox="1"/>
          <p:nvPr/>
        </p:nvSpPr>
        <p:spPr>
          <a:xfrm>
            <a:off x="9428103" y="5291181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test/image1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13E072-FC91-4791-B343-ABBE2DD0A109}"/>
              </a:ext>
            </a:extLst>
          </p:cNvPr>
          <p:cNvSpPr txBox="1"/>
          <p:nvPr/>
        </p:nvSpPr>
        <p:spPr>
          <a:xfrm>
            <a:off x="567313" y="990827"/>
            <a:ext cx="1121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代码地址：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businiaoo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/PRCV2021-Change-Detection-Contest-2nd-place-Solution (12.25 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之前发布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41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103"/>
    </mc:Choice>
    <mc:Fallback xmlns="">
      <p:transition advTm="49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FED0C5-F6BF-445E-82C5-02F51F66E985}"/>
              </a:ext>
            </a:extLst>
          </p:cNvPr>
          <p:cNvSpPr txBox="1"/>
          <p:nvPr/>
        </p:nvSpPr>
        <p:spPr>
          <a:xfrm>
            <a:off x="564718" y="907612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数据预处理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F7C1FB-2EF0-41E4-8922-E49083C3827B}"/>
              </a:ext>
            </a:extLst>
          </p:cNvPr>
          <p:cNvSpPr txBox="1"/>
          <p:nvPr/>
        </p:nvSpPr>
        <p:spPr>
          <a:xfrm>
            <a:off x="1132618" y="2316646"/>
            <a:ext cx="1333746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直方图匹配</a:t>
            </a:r>
            <a:endParaRPr lang="zh-CN" altLang="zh-CN" sz="1800" kern="10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75D16E77-DE2A-4B92-86AC-2872D60F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015" y="1276944"/>
            <a:ext cx="6039970" cy="2988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F387C2-CE4E-49B7-B91A-64E2D392E996}"/>
              </a:ext>
            </a:extLst>
          </p:cNvPr>
          <p:cNvGrpSpPr/>
          <p:nvPr/>
        </p:nvGrpSpPr>
        <p:grpSpPr>
          <a:xfrm>
            <a:off x="2269081" y="4524591"/>
            <a:ext cx="7653838" cy="2002430"/>
            <a:chOff x="1909612" y="4594260"/>
            <a:chExt cx="7653838" cy="200243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F240C03F-CFC4-4C39-9DEF-2D5497380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0" t="5537" r="3535" b="3238"/>
            <a:stretch>
              <a:fillRect/>
            </a:stretch>
          </p:blipFill>
          <p:spPr bwMode="auto">
            <a:xfrm>
              <a:off x="1909612" y="4594260"/>
              <a:ext cx="2177962" cy="1497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C71640-8AF5-4456-B327-66245DDFE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link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718" y="4594260"/>
              <a:ext cx="1897654" cy="1504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0B3525-52E5-43FD-AB30-75FE66F69ED6}"/>
                </a:ext>
              </a:extLst>
            </p:cNvPr>
            <p:cNvSpPr txBox="1"/>
            <p:nvPr/>
          </p:nvSpPr>
          <p:spPr>
            <a:xfrm>
              <a:off x="2214222" y="6227358"/>
              <a:ext cx="1568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train/image1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4F40C6-7647-424A-A493-64E63B433D96}"/>
                </a:ext>
              </a:extLst>
            </p:cNvPr>
            <p:cNvSpPr txBox="1"/>
            <p:nvPr/>
          </p:nvSpPr>
          <p:spPr>
            <a:xfrm>
              <a:off x="4852706" y="6224966"/>
              <a:ext cx="1568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test/image1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D16713B-CB4B-4514-B944-E77FF40F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7618" y="4646876"/>
              <a:ext cx="2005832" cy="1505740"/>
            </a:xfrm>
            <a:prstGeom prst="rect">
              <a:avLst/>
            </a:prstGeom>
          </p:spPr>
        </p:pic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EA7C129B-7DD1-47E0-BB11-256A00F897A5}"/>
                </a:ext>
              </a:extLst>
            </p:cNvPr>
            <p:cNvSpPr/>
            <p:nvPr/>
          </p:nvSpPr>
          <p:spPr>
            <a:xfrm>
              <a:off x="6585462" y="5185943"/>
              <a:ext cx="864066" cy="427606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直方图匹配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08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022"/>
    </mc:Choice>
    <mc:Fallback xmlns="">
      <p:transition advTm="6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8581D4-2E25-457E-9F5F-E63F48ECDE99}"/>
              </a:ext>
            </a:extLst>
          </p:cNvPr>
          <p:cNvSpPr txBox="1"/>
          <p:nvPr/>
        </p:nvSpPr>
        <p:spPr>
          <a:xfrm>
            <a:off x="564718" y="907612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数据预处理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8A9B46-1B88-41BC-B24A-727E753BD6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50" y="1663124"/>
            <a:ext cx="2197336" cy="21973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752A94-4C62-40E9-80C3-DAAC955479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9" y="4246638"/>
            <a:ext cx="2197335" cy="21973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81EF35-E6E9-459B-8003-3CAA48DEB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7" y="1663123"/>
            <a:ext cx="2197335" cy="21973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496767-E86D-446C-B84B-C41207CF8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6" y="4246636"/>
            <a:ext cx="2197336" cy="219733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3430FC-33DB-4080-A34D-31F0005B741C}"/>
              </a:ext>
            </a:extLst>
          </p:cNvPr>
          <p:cNvSpPr txBox="1"/>
          <p:nvPr/>
        </p:nvSpPr>
        <p:spPr>
          <a:xfrm>
            <a:off x="329349" y="2577124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匹配之前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7C7BC5-ECA2-45C9-AA07-40932D7BD597}"/>
              </a:ext>
            </a:extLst>
          </p:cNvPr>
          <p:cNvSpPr txBox="1"/>
          <p:nvPr/>
        </p:nvSpPr>
        <p:spPr>
          <a:xfrm>
            <a:off x="363381" y="5160638"/>
            <a:ext cx="109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匹配之后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D49931-43CD-4B13-AF82-28CF6ED2A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25" y="1663123"/>
            <a:ext cx="2197335" cy="219733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EF5E8BF-4B1E-4190-9ECB-C017111A5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25" y="4246636"/>
            <a:ext cx="2197335" cy="21973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2B6C399-8901-406D-A40E-22B672F627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68" y="1663123"/>
            <a:ext cx="2197335" cy="21973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BEF6D6B-B44F-4EE5-84AA-9E813DEFE3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68" y="4250512"/>
            <a:ext cx="2197335" cy="2197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81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6"/>
    </mc:Choice>
    <mc:Fallback xmlns="">
      <p:transition advTm="1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99BA78B-148A-4756-921B-61904C31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554" y="1614775"/>
            <a:ext cx="8284892" cy="344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961AF5D-D381-448D-85BB-95E4F8961FA6}"/>
              </a:ext>
            </a:extLst>
          </p:cNvPr>
          <p:cNvSpPr txBox="1"/>
          <p:nvPr/>
        </p:nvSpPr>
        <p:spPr>
          <a:xfrm>
            <a:off x="567328" y="1013447"/>
            <a:ext cx="179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整体框架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4D3FB23-50C3-4B8A-B32B-455C7465E755}"/>
              </a:ext>
            </a:extLst>
          </p:cNvPr>
          <p:cNvSpPr txBox="1"/>
          <p:nvPr/>
        </p:nvSpPr>
        <p:spPr>
          <a:xfrm>
            <a:off x="567313" y="5436932"/>
            <a:ext cx="10870035" cy="1057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两个</a:t>
            </a:r>
            <a:r>
              <a:rPr lang="zh-CN" altLang="zh-CN" sz="18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共享参数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的特征提取模块（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backbone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），用来提取双时像影像的多尺度特征；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特征融合模块，融合提取到的多尺度特征；</a:t>
            </a:r>
          </a:p>
          <a:p>
            <a:pPr marL="342900" indent="-342900" algn="just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预测模块，根据融合之后的特征进行变化预测，并与变化标签计算损失，进行反向传播。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31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0"/>
    </mc:Choice>
    <mc:Fallback xmlns="">
      <p:transition advTm="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3694843" cy="897672"/>
            <a:chOff x="0" y="0"/>
            <a:chExt cx="3694843" cy="897672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757728" cy="897672"/>
              <a:chOff x="-3584" y="0"/>
              <a:chExt cx="3638713" cy="4310743"/>
            </a:xfrm>
          </p:grpSpPr>
          <p:cxnSp>
            <p:nvCxnSpPr>
              <p:cNvPr id="5" name="直接连接符 4"/>
              <p:cNvCxnSpPr/>
              <p:nvPr/>
            </p:nvCxnSpPr>
            <p:spPr>
              <a:xfrm flipH="1">
                <a:off x="2720729" y="0"/>
                <a:ext cx="914400" cy="2861953"/>
              </a:xfrm>
              <a:prstGeom prst="line">
                <a:avLst/>
              </a:prstGeom>
              <a:ln w="38100">
                <a:solidFill>
                  <a:srgbClr val="BA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平行四边形 1"/>
              <p:cNvSpPr/>
              <p:nvPr/>
            </p:nvSpPr>
            <p:spPr>
              <a:xfrm flipH="1">
                <a:off x="-3584" y="0"/>
                <a:ext cx="3322735" cy="4310743"/>
              </a:xfrm>
              <a:custGeom>
                <a:avLst/>
                <a:gdLst>
                  <a:gd name="connsiteX0" fmla="*/ 0 w 3586348"/>
                  <a:gd name="connsiteY0" fmla="*/ 3289465 h 3289465"/>
                  <a:gd name="connsiteX1" fmla="*/ 822366 w 3586348"/>
                  <a:gd name="connsiteY1" fmla="*/ 0 h 3289465"/>
                  <a:gd name="connsiteX2" fmla="*/ 3586348 w 3586348"/>
                  <a:gd name="connsiteY2" fmla="*/ 0 h 3289465"/>
                  <a:gd name="connsiteX3" fmla="*/ 2763982 w 3586348"/>
                  <a:gd name="connsiteY3" fmla="*/ 3289465 h 3289465"/>
                  <a:gd name="connsiteX4" fmla="*/ 0 w 3586348"/>
                  <a:gd name="connsiteY4" fmla="*/ 3289465 h 3289465"/>
                  <a:gd name="connsiteX0" fmla="*/ 0 w 3586348"/>
                  <a:gd name="connsiteY0" fmla="*/ 3289465 h 3313215"/>
                  <a:gd name="connsiteX1" fmla="*/ 822366 w 3586348"/>
                  <a:gd name="connsiteY1" fmla="*/ 0 h 3313215"/>
                  <a:gd name="connsiteX2" fmla="*/ 3586348 w 3586348"/>
                  <a:gd name="connsiteY2" fmla="*/ 0 h 3313215"/>
                  <a:gd name="connsiteX3" fmla="*/ 3571504 w 3586348"/>
                  <a:gd name="connsiteY3" fmla="*/ 3313215 h 3313215"/>
                  <a:gd name="connsiteX4" fmla="*/ 0 w 3586348"/>
                  <a:gd name="connsiteY4" fmla="*/ 3289465 h 3313215"/>
                  <a:gd name="connsiteX0" fmla="*/ 1089562 w 2763982"/>
                  <a:gd name="connsiteY0" fmla="*/ 4156364 h 4156364"/>
                  <a:gd name="connsiteX1" fmla="*/ 0 w 2763982"/>
                  <a:gd name="connsiteY1" fmla="*/ 0 h 4156364"/>
                  <a:gd name="connsiteX2" fmla="*/ 2763982 w 2763982"/>
                  <a:gd name="connsiteY2" fmla="*/ 0 h 4156364"/>
                  <a:gd name="connsiteX3" fmla="*/ 2749138 w 2763982"/>
                  <a:gd name="connsiteY3" fmla="*/ 3313215 h 4156364"/>
                  <a:gd name="connsiteX4" fmla="*/ 1089562 w 2763982"/>
                  <a:gd name="connsiteY4" fmla="*/ 4156364 h 4156364"/>
                  <a:gd name="connsiteX0" fmla="*/ 1089562 w 2772888"/>
                  <a:gd name="connsiteY0" fmla="*/ 4156364 h 4156364"/>
                  <a:gd name="connsiteX1" fmla="*/ 0 w 2772888"/>
                  <a:gd name="connsiteY1" fmla="*/ 0 h 4156364"/>
                  <a:gd name="connsiteX2" fmla="*/ 2763982 w 2772888"/>
                  <a:gd name="connsiteY2" fmla="*/ 0 h 4156364"/>
                  <a:gd name="connsiteX3" fmla="*/ 2772888 w 2772888"/>
                  <a:gd name="connsiteY3" fmla="*/ 3313215 h 4156364"/>
                  <a:gd name="connsiteX4" fmla="*/ 1089562 w 2772888"/>
                  <a:gd name="connsiteY4" fmla="*/ 4156364 h 4156364"/>
                  <a:gd name="connsiteX0" fmla="*/ 1291442 w 2974768"/>
                  <a:gd name="connsiteY0" fmla="*/ 4156364 h 4156364"/>
                  <a:gd name="connsiteX1" fmla="*/ 0 w 2974768"/>
                  <a:gd name="connsiteY1" fmla="*/ 2280062 h 4156364"/>
                  <a:gd name="connsiteX2" fmla="*/ 2965862 w 2974768"/>
                  <a:gd name="connsiteY2" fmla="*/ 0 h 4156364"/>
                  <a:gd name="connsiteX3" fmla="*/ 2974768 w 2974768"/>
                  <a:gd name="connsiteY3" fmla="*/ 3313215 h 4156364"/>
                  <a:gd name="connsiteX4" fmla="*/ 1291442 w 2974768"/>
                  <a:gd name="connsiteY4" fmla="*/ 4156364 h 4156364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2965862 w 2974768"/>
                  <a:gd name="connsiteY2" fmla="*/ 0 h 3883231"/>
                  <a:gd name="connsiteX3" fmla="*/ 2974768 w 2974768"/>
                  <a:gd name="connsiteY3" fmla="*/ 3313215 h 3883231"/>
                  <a:gd name="connsiteX4" fmla="*/ 1849582 w 2974768"/>
                  <a:gd name="connsiteY4" fmla="*/ 3883231 h 3883231"/>
                  <a:gd name="connsiteX0" fmla="*/ 1849582 w 2974768"/>
                  <a:gd name="connsiteY0" fmla="*/ 3883231 h 3883231"/>
                  <a:gd name="connsiteX1" fmla="*/ 0 w 2974768"/>
                  <a:gd name="connsiteY1" fmla="*/ 2280062 h 3883231"/>
                  <a:gd name="connsiteX2" fmla="*/ 1027215 w 2974768"/>
                  <a:gd name="connsiteY2" fmla="*/ 1460664 h 3883231"/>
                  <a:gd name="connsiteX3" fmla="*/ 2965862 w 2974768"/>
                  <a:gd name="connsiteY3" fmla="*/ 0 h 3883231"/>
                  <a:gd name="connsiteX4" fmla="*/ 2974768 w 2974768"/>
                  <a:gd name="connsiteY4" fmla="*/ 3313215 h 3883231"/>
                  <a:gd name="connsiteX5" fmla="*/ 1849582 w 2974768"/>
                  <a:gd name="connsiteY5" fmla="*/ 3883231 h 3883231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2965862 w 2974768"/>
                  <a:gd name="connsiteY3" fmla="*/ 546266 h 4429497"/>
                  <a:gd name="connsiteX4" fmla="*/ 2974768 w 2974768"/>
                  <a:gd name="connsiteY4" fmla="*/ 3859481 h 4429497"/>
                  <a:gd name="connsiteX5" fmla="*/ 1849582 w 2974768"/>
                  <a:gd name="connsiteY5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611578 w 2974768"/>
                  <a:gd name="connsiteY3" fmla="*/ 47502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955962 w 2974768"/>
                  <a:gd name="connsiteY3" fmla="*/ 2470069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1849582 w 2974768"/>
                  <a:gd name="connsiteY0" fmla="*/ 4429497 h 4429497"/>
                  <a:gd name="connsiteX1" fmla="*/ 0 w 2974768"/>
                  <a:gd name="connsiteY1" fmla="*/ 2826328 h 4429497"/>
                  <a:gd name="connsiteX2" fmla="*/ 160316 w 2974768"/>
                  <a:gd name="connsiteY2" fmla="*/ 0 h 4429497"/>
                  <a:gd name="connsiteX3" fmla="*/ 1205344 w 2974768"/>
                  <a:gd name="connsiteY3" fmla="*/ 3111337 h 4429497"/>
                  <a:gd name="connsiteX4" fmla="*/ 2965862 w 2974768"/>
                  <a:gd name="connsiteY4" fmla="*/ 546266 h 4429497"/>
                  <a:gd name="connsiteX5" fmla="*/ 2974768 w 2974768"/>
                  <a:gd name="connsiteY5" fmla="*/ 3859481 h 4429497"/>
                  <a:gd name="connsiteX6" fmla="*/ 1849582 w 2974768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490352 w 3259776"/>
                  <a:gd name="connsiteY3" fmla="*/ 3111337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59776"/>
                  <a:gd name="connsiteY0" fmla="*/ 4429497 h 4429497"/>
                  <a:gd name="connsiteX1" fmla="*/ 0 w 3259776"/>
                  <a:gd name="connsiteY1" fmla="*/ 11876 h 4429497"/>
                  <a:gd name="connsiteX2" fmla="*/ 445324 w 3259776"/>
                  <a:gd name="connsiteY2" fmla="*/ 0 h 4429497"/>
                  <a:gd name="connsiteX3" fmla="*/ 1810986 w 3259776"/>
                  <a:gd name="connsiteY3" fmla="*/ 2636324 h 4429497"/>
                  <a:gd name="connsiteX4" fmla="*/ 3250870 w 3259776"/>
                  <a:gd name="connsiteY4" fmla="*/ 546266 h 4429497"/>
                  <a:gd name="connsiteX5" fmla="*/ 3259776 w 3259776"/>
                  <a:gd name="connsiteY5" fmla="*/ 3859481 h 4429497"/>
                  <a:gd name="connsiteX6" fmla="*/ 2134590 w 3259776"/>
                  <a:gd name="connsiteY6" fmla="*/ 4429497 h 4429497"/>
                  <a:gd name="connsiteX0" fmla="*/ 2134590 w 3274912"/>
                  <a:gd name="connsiteY0" fmla="*/ 4429497 h 4429497"/>
                  <a:gd name="connsiteX1" fmla="*/ 0 w 3274912"/>
                  <a:gd name="connsiteY1" fmla="*/ 11876 h 4429497"/>
                  <a:gd name="connsiteX2" fmla="*/ 445324 w 3274912"/>
                  <a:gd name="connsiteY2" fmla="*/ 0 h 4429497"/>
                  <a:gd name="connsiteX3" fmla="*/ 1810986 w 3274912"/>
                  <a:gd name="connsiteY3" fmla="*/ 2636324 h 4429497"/>
                  <a:gd name="connsiteX4" fmla="*/ 3274621 w 3274912"/>
                  <a:gd name="connsiteY4" fmla="*/ 1175658 h 4429497"/>
                  <a:gd name="connsiteX5" fmla="*/ 3259776 w 3274912"/>
                  <a:gd name="connsiteY5" fmla="*/ 3859481 h 4429497"/>
                  <a:gd name="connsiteX6" fmla="*/ 2134590 w 327491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810986 w 3295402"/>
                  <a:gd name="connsiteY3" fmla="*/ 2636324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74621 w 3295402"/>
                  <a:gd name="connsiteY4" fmla="*/ 1175658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134590 w 3295402"/>
                  <a:gd name="connsiteY0" fmla="*/ 4429497 h 4429497"/>
                  <a:gd name="connsiteX1" fmla="*/ 0 w 3295402"/>
                  <a:gd name="connsiteY1" fmla="*/ 11876 h 4429497"/>
                  <a:gd name="connsiteX2" fmla="*/ 445324 w 3295402"/>
                  <a:gd name="connsiteY2" fmla="*/ 0 h 4429497"/>
                  <a:gd name="connsiteX3" fmla="*/ 1514103 w 3295402"/>
                  <a:gd name="connsiteY3" fmla="*/ 2161311 h 4429497"/>
                  <a:gd name="connsiteX4" fmla="*/ 3262745 w 3295402"/>
                  <a:gd name="connsiteY4" fmla="*/ 534390 h 4429497"/>
                  <a:gd name="connsiteX5" fmla="*/ 3295402 w 3295402"/>
                  <a:gd name="connsiteY5" fmla="*/ 3859481 h 4429497"/>
                  <a:gd name="connsiteX6" fmla="*/ 2134590 w 3295402"/>
                  <a:gd name="connsiteY6" fmla="*/ 4429497 h 4429497"/>
                  <a:gd name="connsiteX0" fmla="*/ 2087088 w 3247900"/>
                  <a:gd name="connsiteY0" fmla="*/ 4441371 h 4441371"/>
                  <a:gd name="connsiteX1" fmla="*/ 0 w 3247900"/>
                  <a:gd name="connsiteY1" fmla="*/ 0 h 4441371"/>
                  <a:gd name="connsiteX2" fmla="*/ 397822 w 3247900"/>
                  <a:gd name="connsiteY2" fmla="*/ 11874 h 4441371"/>
                  <a:gd name="connsiteX3" fmla="*/ 1466601 w 3247900"/>
                  <a:gd name="connsiteY3" fmla="*/ 2173185 h 4441371"/>
                  <a:gd name="connsiteX4" fmla="*/ 3215243 w 3247900"/>
                  <a:gd name="connsiteY4" fmla="*/ 546264 h 4441371"/>
                  <a:gd name="connsiteX5" fmla="*/ 3247900 w 3247900"/>
                  <a:gd name="connsiteY5" fmla="*/ 3871355 h 4441371"/>
                  <a:gd name="connsiteX6" fmla="*/ 2087088 w 3247900"/>
                  <a:gd name="connsiteY6" fmla="*/ 4441371 h 4441371"/>
                  <a:gd name="connsiteX0" fmla="*/ 2087088 w 3236025"/>
                  <a:gd name="connsiteY0" fmla="*/ 4441371 h 4441371"/>
                  <a:gd name="connsiteX1" fmla="*/ 0 w 3236025"/>
                  <a:gd name="connsiteY1" fmla="*/ 0 h 4441371"/>
                  <a:gd name="connsiteX2" fmla="*/ 397822 w 3236025"/>
                  <a:gd name="connsiteY2" fmla="*/ 11874 h 4441371"/>
                  <a:gd name="connsiteX3" fmla="*/ 1466601 w 3236025"/>
                  <a:gd name="connsiteY3" fmla="*/ 2173185 h 4441371"/>
                  <a:gd name="connsiteX4" fmla="*/ 3215243 w 3236025"/>
                  <a:gd name="connsiteY4" fmla="*/ 546264 h 4441371"/>
                  <a:gd name="connsiteX5" fmla="*/ 3236025 w 3236025"/>
                  <a:gd name="connsiteY5" fmla="*/ 3040082 h 4441371"/>
                  <a:gd name="connsiteX6" fmla="*/ 2087088 w 3236025"/>
                  <a:gd name="connsiteY6" fmla="*/ 4441371 h 4441371"/>
                  <a:gd name="connsiteX0" fmla="*/ 1956460 w 3236025"/>
                  <a:gd name="connsiteY0" fmla="*/ 4001984 h 4001984"/>
                  <a:gd name="connsiteX1" fmla="*/ 0 w 3236025"/>
                  <a:gd name="connsiteY1" fmla="*/ 0 h 4001984"/>
                  <a:gd name="connsiteX2" fmla="*/ 397822 w 3236025"/>
                  <a:gd name="connsiteY2" fmla="*/ 11874 h 4001984"/>
                  <a:gd name="connsiteX3" fmla="*/ 1466601 w 3236025"/>
                  <a:gd name="connsiteY3" fmla="*/ 2173185 h 4001984"/>
                  <a:gd name="connsiteX4" fmla="*/ 3215243 w 3236025"/>
                  <a:gd name="connsiteY4" fmla="*/ 546264 h 4001984"/>
                  <a:gd name="connsiteX5" fmla="*/ 3236025 w 3236025"/>
                  <a:gd name="connsiteY5" fmla="*/ 3040082 h 4001984"/>
                  <a:gd name="connsiteX6" fmla="*/ 1956460 w 3236025"/>
                  <a:gd name="connsiteY6" fmla="*/ 4001984 h 4001984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466601 w 3236025"/>
                  <a:gd name="connsiteY3" fmla="*/ 2173185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15243 w 3236025"/>
                  <a:gd name="connsiteY4" fmla="*/ 546264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1 w 3236025"/>
                  <a:gd name="connsiteY3" fmla="*/ 1923804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35972 w 3236025"/>
                  <a:gd name="connsiteY3" fmla="*/ 3146962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040082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191989 h 4191989"/>
                  <a:gd name="connsiteX1" fmla="*/ 0 w 3236025"/>
                  <a:gd name="connsiteY1" fmla="*/ 0 h 4191989"/>
                  <a:gd name="connsiteX2" fmla="*/ 397822 w 3236025"/>
                  <a:gd name="connsiteY2" fmla="*/ 11874 h 4191989"/>
                  <a:gd name="connsiteX3" fmla="*/ 1312222 w 3236025"/>
                  <a:gd name="connsiteY3" fmla="*/ 2814453 h 4191989"/>
                  <a:gd name="connsiteX4" fmla="*/ 3203368 w 3236025"/>
                  <a:gd name="connsiteY4" fmla="*/ 1413163 h 4191989"/>
                  <a:gd name="connsiteX5" fmla="*/ 3236025 w 3236025"/>
                  <a:gd name="connsiteY5" fmla="*/ 3135084 h 4191989"/>
                  <a:gd name="connsiteX6" fmla="*/ 1267691 w 3236025"/>
                  <a:gd name="connsiteY6" fmla="*/ 4191989 h 4191989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413163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2 h 4310742"/>
                  <a:gd name="connsiteX1" fmla="*/ 0 w 3236025"/>
                  <a:gd name="connsiteY1" fmla="*/ 0 h 4310742"/>
                  <a:gd name="connsiteX2" fmla="*/ 397822 w 3236025"/>
                  <a:gd name="connsiteY2" fmla="*/ 11874 h 4310742"/>
                  <a:gd name="connsiteX3" fmla="*/ 1312222 w 3236025"/>
                  <a:gd name="connsiteY3" fmla="*/ 2814453 h 4310742"/>
                  <a:gd name="connsiteX4" fmla="*/ 3203368 w 3236025"/>
                  <a:gd name="connsiteY4" fmla="*/ 1306285 h 4310742"/>
                  <a:gd name="connsiteX5" fmla="*/ 3236025 w 3236025"/>
                  <a:gd name="connsiteY5" fmla="*/ 3135084 h 4310742"/>
                  <a:gd name="connsiteX6" fmla="*/ 1267691 w 3236025"/>
                  <a:gd name="connsiteY6" fmla="*/ 4310742 h 4310742"/>
                  <a:gd name="connsiteX0" fmla="*/ 1267691 w 3236025"/>
                  <a:gd name="connsiteY0" fmla="*/ 4310743 h 4310743"/>
                  <a:gd name="connsiteX1" fmla="*/ 0 w 3236025"/>
                  <a:gd name="connsiteY1" fmla="*/ 1 h 4310743"/>
                  <a:gd name="connsiteX2" fmla="*/ 433448 w 3236025"/>
                  <a:gd name="connsiteY2" fmla="*/ 0 h 4310743"/>
                  <a:gd name="connsiteX3" fmla="*/ 1312222 w 3236025"/>
                  <a:gd name="connsiteY3" fmla="*/ 2814454 h 4310743"/>
                  <a:gd name="connsiteX4" fmla="*/ 3203368 w 3236025"/>
                  <a:gd name="connsiteY4" fmla="*/ 1306286 h 4310743"/>
                  <a:gd name="connsiteX5" fmla="*/ 3236025 w 3236025"/>
                  <a:gd name="connsiteY5" fmla="*/ 3135085 h 4310743"/>
                  <a:gd name="connsiteX6" fmla="*/ 1267691 w 3236025"/>
                  <a:gd name="connsiteY6" fmla="*/ 4310743 h 4310743"/>
                  <a:gd name="connsiteX0" fmla="*/ 1445821 w 3414155"/>
                  <a:gd name="connsiteY0" fmla="*/ 4310743 h 4310743"/>
                  <a:gd name="connsiteX1" fmla="*/ 0 w 3414155"/>
                  <a:gd name="connsiteY1" fmla="*/ 35627 h 4310743"/>
                  <a:gd name="connsiteX2" fmla="*/ 611578 w 3414155"/>
                  <a:gd name="connsiteY2" fmla="*/ 0 h 4310743"/>
                  <a:gd name="connsiteX3" fmla="*/ 1490352 w 3414155"/>
                  <a:gd name="connsiteY3" fmla="*/ 2814454 h 4310743"/>
                  <a:gd name="connsiteX4" fmla="*/ 3381498 w 3414155"/>
                  <a:gd name="connsiteY4" fmla="*/ 1306286 h 4310743"/>
                  <a:gd name="connsiteX5" fmla="*/ 3414155 w 3414155"/>
                  <a:gd name="connsiteY5" fmla="*/ 3135085 h 4310743"/>
                  <a:gd name="connsiteX6" fmla="*/ 1445821 w 3414155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23752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15192 w 3283526"/>
                  <a:gd name="connsiteY0" fmla="*/ 4310743 h 4310743"/>
                  <a:gd name="connsiteX1" fmla="*/ 0 w 3283526"/>
                  <a:gd name="connsiteY1" fmla="*/ 11877 h 4310743"/>
                  <a:gd name="connsiteX2" fmla="*/ 480949 w 3283526"/>
                  <a:gd name="connsiteY2" fmla="*/ 0 h 4310743"/>
                  <a:gd name="connsiteX3" fmla="*/ 1359723 w 3283526"/>
                  <a:gd name="connsiteY3" fmla="*/ 2814454 h 4310743"/>
                  <a:gd name="connsiteX4" fmla="*/ 3250869 w 3283526"/>
                  <a:gd name="connsiteY4" fmla="*/ 1306286 h 4310743"/>
                  <a:gd name="connsiteX5" fmla="*/ 3283526 w 3283526"/>
                  <a:gd name="connsiteY5" fmla="*/ 3135085 h 4310743"/>
                  <a:gd name="connsiteX6" fmla="*/ 1315192 w 3283526"/>
                  <a:gd name="connsiteY6" fmla="*/ 4310743 h 4310743"/>
                  <a:gd name="connsiteX0" fmla="*/ 1350818 w 3319152"/>
                  <a:gd name="connsiteY0" fmla="*/ 4310743 h 4310743"/>
                  <a:gd name="connsiteX1" fmla="*/ 0 w 3319152"/>
                  <a:gd name="connsiteY1" fmla="*/ 2 h 4310743"/>
                  <a:gd name="connsiteX2" fmla="*/ 516575 w 3319152"/>
                  <a:gd name="connsiteY2" fmla="*/ 0 h 4310743"/>
                  <a:gd name="connsiteX3" fmla="*/ 1395349 w 3319152"/>
                  <a:gd name="connsiteY3" fmla="*/ 2814454 h 4310743"/>
                  <a:gd name="connsiteX4" fmla="*/ 3286495 w 3319152"/>
                  <a:gd name="connsiteY4" fmla="*/ 1306286 h 4310743"/>
                  <a:gd name="connsiteX5" fmla="*/ 3319152 w 3319152"/>
                  <a:gd name="connsiteY5" fmla="*/ 3135085 h 4310743"/>
                  <a:gd name="connsiteX6" fmla="*/ 1350818 w 3319152"/>
                  <a:gd name="connsiteY6" fmla="*/ 4310743 h 4310743"/>
                  <a:gd name="connsiteX0" fmla="*/ 1350818 w 3322735"/>
                  <a:gd name="connsiteY0" fmla="*/ 4310743 h 4310743"/>
                  <a:gd name="connsiteX1" fmla="*/ 0 w 3322735"/>
                  <a:gd name="connsiteY1" fmla="*/ 2 h 4310743"/>
                  <a:gd name="connsiteX2" fmla="*/ 516575 w 3322735"/>
                  <a:gd name="connsiteY2" fmla="*/ 0 h 4310743"/>
                  <a:gd name="connsiteX3" fmla="*/ 1395349 w 3322735"/>
                  <a:gd name="connsiteY3" fmla="*/ 2814454 h 4310743"/>
                  <a:gd name="connsiteX4" fmla="*/ 3322121 w 3322735"/>
                  <a:gd name="connsiteY4" fmla="*/ 1306286 h 4310743"/>
                  <a:gd name="connsiteX5" fmla="*/ 3319152 w 3322735"/>
                  <a:gd name="connsiteY5" fmla="*/ 3135085 h 4310743"/>
                  <a:gd name="connsiteX6" fmla="*/ 1350818 w 3322735"/>
                  <a:gd name="connsiteY6" fmla="*/ 4310743 h 4310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22735" h="4310743">
                    <a:moveTo>
                      <a:pt x="1350818" y="4310743"/>
                    </a:moveTo>
                    <a:lnTo>
                      <a:pt x="0" y="2"/>
                    </a:lnTo>
                    <a:lnTo>
                      <a:pt x="516575" y="0"/>
                    </a:lnTo>
                    <a:lnTo>
                      <a:pt x="1395349" y="2814454"/>
                    </a:lnTo>
                    <a:lnTo>
                      <a:pt x="3322121" y="1306286"/>
                    </a:lnTo>
                    <a:cubicBezTo>
                      <a:pt x="3325090" y="2410691"/>
                      <a:pt x="3316183" y="2030680"/>
                      <a:pt x="3319152" y="3135085"/>
                    </a:cubicBezTo>
                    <a:lnTo>
                      <a:pt x="1350818" y="4310743"/>
                    </a:lnTo>
                    <a:close/>
                  </a:path>
                </a:pathLst>
              </a:custGeom>
              <a:solidFill>
                <a:srgbClr val="003E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TextBox 76"/>
            <p:cNvSpPr txBox="1"/>
            <p:nvPr/>
          </p:nvSpPr>
          <p:spPr>
            <a:xfrm>
              <a:off x="691929" y="60258"/>
              <a:ext cx="300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二</a:t>
              </a:r>
              <a:r>
                <a:rPr lang="en-US" altLang="zh-CN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.</a:t>
              </a:r>
              <a:r>
                <a:rPr lang="zh-CN" altLang="en-US" sz="3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算法介绍</a:t>
              </a:r>
              <a:endPara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749" y="129402"/>
            <a:ext cx="1897076" cy="5080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F3016C8-7E8A-491E-AE8E-76D6783C4133}"/>
              </a:ext>
            </a:extLst>
          </p:cNvPr>
          <p:cNvSpPr txBox="1"/>
          <p:nvPr/>
        </p:nvSpPr>
        <p:spPr>
          <a:xfrm>
            <a:off x="578839" y="1024248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特征提取网络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backbone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1">
            <a:extLst>
              <a:ext uri="{FF2B5EF4-FFF2-40B4-BE49-F238E27FC236}">
                <a16:creationId xmlns:a16="http://schemas.microsoft.com/office/drawing/2014/main" id="{F5CF4B06-365D-431B-B946-6B3BA7B89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90" y="1558660"/>
            <a:ext cx="4997819" cy="224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EA1624B3-FBCB-40EB-9C82-4BD903F5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057" y="4307244"/>
            <a:ext cx="6449884" cy="208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6AEAE9-8814-4859-8D67-AE7AAF6CEF42}"/>
              </a:ext>
            </a:extLst>
          </p:cNvPr>
          <p:cNvSpPr txBox="1"/>
          <p:nvPr/>
        </p:nvSpPr>
        <p:spPr>
          <a:xfrm>
            <a:off x="729842" y="2482337"/>
            <a:ext cx="206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1). efficientnetv2_s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3E82E0-37F5-44D7-9BD8-F5316C6763CF}"/>
              </a:ext>
            </a:extLst>
          </p:cNvPr>
          <p:cNvSpPr txBox="1"/>
          <p:nvPr/>
        </p:nvSpPr>
        <p:spPr>
          <a:xfrm>
            <a:off x="729842" y="4978738"/>
            <a:ext cx="206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2). CSwin_tiny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07A2FB-C57B-412A-A7D5-B85094E97303}"/>
              </a:ext>
            </a:extLst>
          </p:cNvPr>
          <p:cNvSpPr txBox="1"/>
          <p:nvPr/>
        </p:nvSpPr>
        <p:spPr>
          <a:xfrm>
            <a:off x="1012231" y="3059668"/>
            <a:ext cx="19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ImageNet: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84.9%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8CAA3B-8E3E-450F-9B87-546E07529CB3}"/>
              </a:ext>
            </a:extLst>
          </p:cNvPr>
          <p:cNvSpPr txBox="1"/>
          <p:nvPr/>
        </p:nvSpPr>
        <p:spPr>
          <a:xfrm>
            <a:off x="1012230" y="5699971"/>
            <a:ext cx="19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ImageNet: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84.3%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8F8C30-B7E4-4002-A220-9FFBE60F5B94}"/>
              </a:ext>
            </a:extLst>
          </p:cNvPr>
          <p:cNvSpPr txBox="1"/>
          <p:nvPr/>
        </p:nvSpPr>
        <p:spPr>
          <a:xfrm>
            <a:off x="9582382" y="3429000"/>
            <a:ext cx="2384832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zh-CN" altLang="en-US"/>
              <a:t>上指标高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/>
              <a:t>参数量计算量都不大，易于训练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2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721"/>
    </mc:Choice>
    <mc:Fallback xmlns="">
      <p:transition advTm="61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  <p:bldP spid="14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4|14|13.8|4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592</Words>
  <Application>Microsoft Office PowerPoint</Application>
  <PresentationFormat>宽屏</PresentationFormat>
  <Paragraphs>160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思源黑体 CN Bold</vt:lpstr>
      <vt:lpstr>宋体</vt:lpstr>
      <vt:lpstr>微软雅黑</vt:lpstr>
      <vt:lpstr>字魂105号-简雅黑</vt:lpstr>
      <vt:lpstr>Arial</vt:lpstr>
      <vt:lpstr>Calibri</vt:lpstr>
      <vt:lpstr>Calibri Light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businiao</cp:lastModifiedBy>
  <cp:revision>280</cp:revision>
  <dcterms:created xsi:type="dcterms:W3CDTF">2019-12-28T09:53:23Z</dcterms:created>
  <dcterms:modified xsi:type="dcterms:W3CDTF">2021-12-21T12:17:38Z</dcterms:modified>
</cp:coreProperties>
</file>